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BEEF CATTLE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BEEF CATTLE DASHBOAD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BEEF CATTLE DASHBOAD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BEEF CATTLE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BEEF CATTLE DASHBOAD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BEEF CATTLE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2530936-80af-4760-acf4-a0cfabc559a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6068acf212a4752" /><Relationship Type="http://schemas.openxmlformats.org/officeDocument/2006/relationships/slideLayout" Target="/ppt/slideLayouts/slideLayout8.xml" Id="Rfece0535a02c4efd" /><Relationship Type="http://schemas.openxmlformats.org/officeDocument/2006/relationships/hyperlink" Target="https://app.powerbi.com/groups/me/reports/02530936-80af-4760-acf4-a0cfabc559ac/?pbi_source=PowerPoint" TargetMode="External" Id="RelId0" /><Relationship Type="http://schemas.openxmlformats.org/officeDocument/2006/relationships/image" Target="/ppt/media/image4.png" Id="imgId677974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3a236dab8d94122" /><Relationship Type="http://schemas.openxmlformats.org/officeDocument/2006/relationships/slideLayout" Target="/ppt/slideLayouts/slideLayout8.xml" Id="R6376e308c7664e99" /><Relationship Type="http://schemas.openxmlformats.org/officeDocument/2006/relationships/hyperlink" Target="https://app.powerbi.com/groups/me/reports/02530936-80af-4760-acf4-a0cfabc559ac/?pbi_source=PowerPoint" TargetMode="External" Id="RelId1" /><Relationship Type="http://schemas.openxmlformats.org/officeDocument/2006/relationships/image" Target="/ppt/media/image5.png" Id="imgId678153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886953601d864056" /><Relationship Type="http://schemas.openxmlformats.org/officeDocument/2006/relationships/slideLayout" Target="/ppt/slideLayouts/slideLayout8.xml" Id="Rff9316a48e4a48f2" /><Relationship Type="http://schemas.openxmlformats.org/officeDocument/2006/relationships/hyperlink" Target="https://app.powerbi.com/groups/me/reports/02530936-80af-4760-acf4-a0cfabc559ac/?pbi_source=PowerPoint" TargetMode="External" Id="RelId2" /><Relationship Type="http://schemas.openxmlformats.org/officeDocument/2006/relationships/image" Target="/ppt/media/image6.png" Id="imgId678607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BEEF CATTLE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8/18/2022 12:05:42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8/16/2022 12:17:02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clusteredBarChart ,shape ,clusteredBarChart ,textbox ,card ,card ,TOTAL BEEF CATTLE ,BEEF CATTLE DASHBOAD ,shape ,shape ,textbox ,clustered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7797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847850" y="0"/>
            <a:ext cx="8486775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BEEF CATTLE REPORT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textbox ,textbox ,shape ,shape ,BEEF CATTLE DASHBOAD ,shape ,TOTAL BEEF CATTLE ,card ,card ,clusteredBarChart ,clusteredBarChart ,clusteredBar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7815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847850" y="0"/>
            <a:ext cx="8486775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BEEF CATTLE REPORT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BEEF CATTLE DASHBOAD ,shape ,shape ,shape ,card ,card ,TOTAL BEEF CATTLE ,clusteredBarChart ,clusteredBarChart ,clusteredBarChart ,textbox ,textbox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7860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847850" y="0"/>
            <a:ext cx="8486775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BEEF CATTLE 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