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8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90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1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2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408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5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8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0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73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80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267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0541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69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77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22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8" r:id="rId1"/>
    <p:sldLayoutId id="2147484589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  <p:sldLayoutId id="2147484599" r:id="rId12"/>
    <p:sldLayoutId id="2147484600" r:id="rId13"/>
    <p:sldLayoutId id="2147484601" r:id="rId14"/>
    <p:sldLayoutId id="2147484602" r:id="rId15"/>
    <p:sldLayoutId id="2147484603" r:id="rId16"/>
    <p:sldLayoutId id="2147484604" r:id="rId17"/>
    <p:sldLayoutId id="214748460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customXml" Target="../ink/ink9.xml" /><Relationship Id="rId3" Type="http://schemas.openxmlformats.org/officeDocument/2006/relationships/image" Target="../media/image7.png" /><Relationship Id="rId7" Type="http://schemas.openxmlformats.org/officeDocument/2006/relationships/customXml" Target="../ink/ink3.xml" /><Relationship Id="rId12" Type="http://schemas.openxmlformats.org/officeDocument/2006/relationships/customXml" Target="../ink/ink8.xml" /><Relationship Id="rId17" Type="http://schemas.openxmlformats.org/officeDocument/2006/relationships/customXml" Target="../ink/ink12.xml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11.xml" /><Relationship Id="rId1" Type="http://schemas.openxmlformats.org/officeDocument/2006/relationships/slideLayout" Target="../slideLayouts/slideLayout18.xml" /><Relationship Id="rId6" Type="http://schemas.openxmlformats.org/officeDocument/2006/relationships/customXml" Target="../ink/ink2.xml" /><Relationship Id="rId11" Type="http://schemas.openxmlformats.org/officeDocument/2006/relationships/customXml" Target="../ink/ink7.xml" /><Relationship Id="rId5" Type="http://schemas.openxmlformats.org/officeDocument/2006/relationships/image" Target="../media/image30.png" /><Relationship Id="rId15" Type="http://schemas.openxmlformats.org/officeDocument/2006/relationships/image" Target="../media/image40.png" /><Relationship Id="rId10" Type="http://schemas.openxmlformats.org/officeDocument/2006/relationships/customXml" Target="../ink/ink6.xml" /><Relationship Id="rId4" Type="http://schemas.openxmlformats.org/officeDocument/2006/relationships/customXml" Target="../ink/ink1.xml" /><Relationship Id="rId9" Type="http://schemas.openxmlformats.org/officeDocument/2006/relationships/customXml" Target="../ink/ink5.xml" /><Relationship Id="rId14" Type="http://schemas.openxmlformats.org/officeDocument/2006/relationships/customXml" Target="../ink/ink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0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840D49-19B5-0054-0B9F-ADD6C76381C0}"/>
              </a:ext>
            </a:extLst>
          </p:cNvPr>
          <p:cNvSpPr txBox="1"/>
          <p:nvPr/>
        </p:nvSpPr>
        <p:spPr>
          <a:xfrm>
            <a:off x="3200400" y="3023829"/>
            <a:ext cx="6696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 SAMUEL.S</a:t>
            </a:r>
          </a:p>
          <a:p>
            <a:r>
              <a:rPr lang="en-US" sz="2000" dirty="0"/>
              <a:t>REGISTER NO:2213111036044        </a:t>
            </a:r>
          </a:p>
          <a:p>
            <a:r>
              <a:rPr lang="en-US" sz="2000" dirty="0"/>
              <a:t>NM ID</a:t>
            </a:r>
            <a:r>
              <a:rPr lang="en-US" sz="2000"/>
              <a:t>: 0827B8C413F8FDB804B425482C51B5F5</a:t>
            </a:r>
            <a:endParaRPr lang="en-US" sz="2000" dirty="0"/>
          </a:p>
          <a:p>
            <a:r>
              <a:rPr lang="en-US" sz="2000" dirty="0"/>
              <a:t>DEPARTMENT: B.COM (GENERAL).</a:t>
            </a:r>
          </a:p>
          <a:p>
            <a:r>
              <a:rPr lang="en-US" sz="2000" dirty="0"/>
              <a:t>COLLEGE: GOVERNMENT ARTS AND SCIENCE COLLEGE NANDANAM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3716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</a:p>
          <a:p>
            <a:r>
              <a:rPr lang="en-IN" sz="3200" dirty="0"/>
              <a:t>5.Employers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542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Sam Uel</cp:lastModifiedBy>
  <cp:revision>31</cp:revision>
  <dcterms:created xsi:type="dcterms:W3CDTF">2024-03-29T15:07:22Z</dcterms:created>
  <dcterms:modified xsi:type="dcterms:W3CDTF">2024-09-25T06:00:01Z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