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Samuel N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312215221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 </a:t>
            </a:r>
            <a:r>
              <a:rPr lang="en-IN" sz="2400" dirty="0" err="1"/>
              <a:t>B.com</a:t>
            </a:r>
            <a:r>
              <a:rPr lang="en-IN" sz="2400" dirty="0"/>
              <a:t>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JHA </a:t>
            </a:r>
            <a:r>
              <a:rPr lang="en-IN" sz="2400" dirty="0" err="1"/>
              <a:t>Agarsen</a:t>
            </a:r>
            <a:r>
              <a:rPr lang="en-IN" sz="2400" dirty="0"/>
              <a:t> college, </a:t>
            </a:r>
            <a:r>
              <a:rPr lang="en-IN" sz="2400" dirty="0" err="1"/>
              <a:t>Madavaram</a:t>
            </a:r>
            <a:r>
              <a:rPr lang="en-IN" sz="2400" dirty="0"/>
              <a:t>, Ch-60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rubaprasad2@gmail.com</cp:lastModifiedBy>
  <cp:revision>13</cp:revision>
  <dcterms:created xsi:type="dcterms:W3CDTF">2024-03-29T15:07:22Z</dcterms:created>
  <dcterms:modified xsi:type="dcterms:W3CDTF">2024-09-12T06:48:59Z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