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4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98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4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656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7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2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1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0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6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1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9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6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D518-8E11-4B87-92F4-C22BEF925273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0CDCB5-1061-4376-B49F-C35BBB8F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61B5-8D7C-4B7D-B9B4-F8C875E39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5" y="1716827"/>
            <a:ext cx="1056071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File Handling in Java,</a:t>
            </a:r>
            <a:br>
              <a:rPr lang="en-US" sz="4400" dirty="0"/>
            </a:br>
            <a:r>
              <a:rPr lang="en-US" sz="4400" dirty="0"/>
              <a:t>Java Language Features &amp; Syntax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BEBE4-60C5-5A0B-F60C-0B317EAE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887" y="4413585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/>
              <a:t>A Comprehensive Guide to Core Concepts and Practical Applications</a:t>
            </a:r>
            <a:r>
              <a:rPr lang="en-IN" sz="2000" b="1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E9E6F-34DB-E5F5-9B79-4A8AEF20BE73}"/>
              </a:ext>
            </a:extLst>
          </p:cNvPr>
          <p:cNvSpPr txBox="1"/>
          <p:nvPr/>
        </p:nvSpPr>
        <p:spPr>
          <a:xfrm>
            <a:off x="7492181" y="5643716"/>
            <a:ext cx="476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By: S. Samuel Rickson</a:t>
            </a:r>
          </a:p>
        </p:txBody>
      </p:sp>
    </p:spTree>
    <p:extLst>
      <p:ext uri="{BB962C8B-B14F-4D97-AF65-F5344CB8AC3E}">
        <p14:creationId xmlns:p14="http://schemas.microsoft.com/office/powerpoint/2010/main" val="1320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190D-922D-17D6-1344-D4533FEB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641" y="378303"/>
            <a:ext cx="8911687" cy="1280890"/>
          </a:xfrm>
        </p:spPr>
        <p:txBody>
          <a:bodyPr/>
          <a:lstStyle/>
          <a:p>
            <a:r>
              <a:rPr lang="en-IN" dirty="0"/>
              <a:t>File Handling - 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B58D-07A8-EC7A-7BAF-234AFC61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06" y="1052052"/>
            <a:ext cx="8997387" cy="5427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Various classes for writing data to files.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(Byte Stream)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Writes raw bytes.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(Character Stream):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Writes text efficiently.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PrintWriter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Writes formatted data to text files.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0C9DA-9886-B49B-636B-A4B948526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88" y="1960439"/>
            <a:ext cx="6197812" cy="1280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FD3A3-3828-8CDD-70E9-113EE8AD2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88" y="3859036"/>
            <a:ext cx="6368115" cy="119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9D2B2-C13A-6325-706B-7D3855A1B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88" y="5498717"/>
            <a:ext cx="6463283" cy="12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954-5AEF-21D7-C0F0-82E81625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487" y="447129"/>
            <a:ext cx="8911687" cy="1280890"/>
          </a:xfrm>
        </p:spPr>
        <p:txBody>
          <a:bodyPr/>
          <a:lstStyle/>
          <a:p>
            <a:r>
              <a:rPr lang="en-IN" dirty="0"/>
              <a:t>Conclusion 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4AF0-C366-5F6F-CA00-B1250FAB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83" y="1219200"/>
            <a:ext cx="8915400" cy="5270090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Java is a powerful, object-oriented, and platform-independent language.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Core features (data types, control flow) are fundamental.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Exception handling is crucial for robust applications.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File handling allows data persistence.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Best Practices for File Handling: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Always use try-with-resources: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Ensures streams are properly closed.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Essential for robust error handling.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Choose the Right Stream: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Byte for binary, character for text; use buffered streams for performance.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Specify File Paths Carefully: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correct absolute or relative paths.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java.nio.file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(NIO.2)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For modern file system operations.</a:t>
            </a:r>
          </a:p>
          <a:p>
            <a:pPr lvl="1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2460-0C20-BBB3-21F0-7BB9DE6A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Language Features -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F5F2CE-4A2C-EB24-BE8E-A2875F0EC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2186" y="1628630"/>
            <a:ext cx="982242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Independent: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"Write Once, Run Anywhere" (WORA) - Java code compiles to bytecode, executed by the Java Virtual Machine (JVM).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objects, classes, inheritance, polymorphism, abstraction, and encapsulation.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Secure: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be easy to learn and robust against common programming errors. Built-in security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memory management (garbage collection), exception handling, and type checking for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Multithreaded: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concurrent execution of multiple parts of a program, leading to efficient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Just-In-Time (JIT) compilers convert bytecode to native machine code at runtime.</a:t>
            </a:r>
          </a:p>
        </p:txBody>
      </p:sp>
    </p:spTree>
    <p:extLst>
      <p:ext uri="{BB962C8B-B14F-4D97-AF65-F5344CB8AC3E}">
        <p14:creationId xmlns:p14="http://schemas.microsoft.com/office/powerpoint/2010/main" val="21248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EC16-A0B7-1E69-E2BB-80D82A41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976" y="306333"/>
            <a:ext cx="8911687" cy="1280890"/>
          </a:xfrm>
        </p:spPr>
        <p:txBody>
          <a:bodyPr/>
          <a:lstStyle/>
          <a:p>
            <a:r>
              <a:rPr lang="en-IN" dirty="0"/>
              <a:t>Java Syntax &amp; Basic Structure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051875B-3284-8113-CD36-DC07EC30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181" y="1170039"/>
            <a:ext cx="10196051" cy="5565058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Case Sensitive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different from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MyVaraible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Class Definition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Java code resides within classes.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Main Method: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entry point for any Java Application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Statements: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End with a semi-colon ;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Single-line, /* Multi-line */, /** Javadoc */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4F09569-C2E3-B0A9-A070-258DDD084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0" y="2039204"/>
            <a:ext cx="4129668" cy="104206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1B1A564-5FA3-9534-C117-DBDF8854E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0" y="3661726"/>
            <a:ext cx="4153329" cy="92497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5116A6-D2C7-D9C1-EDFD-2EC99645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0" y="5221281"/>
            <a:ext cx="4153329" cy="9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5652-9C4A-B854-E773-0707C270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388136"/>
            <a:ext cx="9599945" cy="1280890"/>
          </a:xfrm>
        </p:spPr>
        <p:txBody>
          <a:bodyPr/>
          <a:lstStyle/>
          <a:p>
            <a:r>
              <a:rPr lang="en-US" dirty="0"/>
              <a:t>Key Java Language Features - Data Types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D75F3-24A7-7ED1-1603-FBF428CAC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5006" y="1570475"/>
            <a:ext cx="97929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data types specify the size and type of values that can be stored in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Data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Types: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byte, short, int, long (whole numbers)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Floating-Point Types: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float, double (numbers with decimal points)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 (single characters) 	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(true or false)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Non-Primitive (Reference) Data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e.g., String, Scanner, File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Define contracts for classes.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Collections of elements of the same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44CB8E9-B4EB-B447-2F58-0079E1C5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75" y="3429000"/>
            <a:ext cx="402963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6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4DE-73C3-4991-F50D-B3672C5E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299" y="306333"/>
            <a:ext cx="8911687" cy="1280890"/>
          </a:xfrm>
        </p:spPr>
        <p:txBody>
          <a:bodyPr/>
          <a:lstStyle/>
          <a:p>
            <a:r>
              <a:rPr lang="en-IN" dirty="0"/>
              <a:t>Control Flow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0D5F-4CD0-660D-1AAB-19369B4A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110" y="1238865"/>
            <a:ext cx="9459502" cy="4672357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Conditional Statements: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if-else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if-else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Executes different blocks based on conditions.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switch: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one of many code blocks based on a value.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EECDDF-1864-5BF6-F334-170FB587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5" y="2121383"/>
            <a:ext cx="3916738" cy="882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C31379-66A7-D8DF-E6DB-13AE7948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08" y="3854064"/>
            <a:ext cx="3155963" cy="12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2BCA-9C8A-D1A5-3DC4-E8736D23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99" y="772941"/>
            <a:ext cx="8915400" cy="5529535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Looping Statements: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for-loop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Executes a block a specified number of times.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while-loop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Repeats a block as long as a condition is true.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do-while loop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Executes at least once, then repeats if condition is true.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for-each loop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Iterates over arrays and collections.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55EA3EB-12ED-4A34-E496-8DF12F07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2" y="1672784"/>
            <a:ext cx="4994084" cy="5072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E4F9D4-B1A7-2C42-F43A-E0539880A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17" y="2885820"/>
            <a:ext cx="5027129" cy="4794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BC644-0982-609A-3A87-4270DEE93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34" y="4107390"/>
            <a:ext cx="5095421" cy="376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CD2DDF-5B70-8E06-9457-64A1F6CEE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74" y="5292646"/>
            <a:ext cx="4738413" cy="6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CF6-5B09-0D1F-9754-4EC9D974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466793"/>
            <a:ext cx="1024774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Key Java Language Features - Exception Handling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E89F-B439-3CEB-5D74-91919CC4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2" y="1245220"/>
            <a:ext cx="8915400" cy="4870443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Keywords: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Encloses code that might throw an exception.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Catches and handles a specific type of exception.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Executes code regardless of whether an exception occurred.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Used to explicitly throw an exception.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Declares that a method might throw an exception.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Types of Exceptions</a:t>
            </a:r>
          </a:p>
          <a:p>
            <a:pPr lvl="2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Checked Exceptions: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Must be caught or declared.</a:t>
            </a:r>
          </a:p>
          <a:p>
            <a:pPr lvl="2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Unchecked Exceptions:</a:t>
            </a:r>
          </a:p>
          <a:p>
            <a:pPr marL="1371600" lvl="3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 not need to be explicitly caught. </a:t>
            </a:r>
          </a:p>
          <a:p>
            <a:pPr lvl="2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Errors: </a:t>
            </a:r>
          </a:p>
          <a:p>
            <a:pPr marL="1371600" lvl="3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Serious Problems, not typically caught.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26835C-131C-DDD4-64B4-28FA03C1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20" y="4012223"/>
            <a:ext cx="5510438" cy="21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EE8C-3053-D299-4FF8-56B8836D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80" y="306333"/>
            <a:ext cx="8911687" cy="1280890"/>
          </a:xfrm>
        </p:spPr>
        <p:txBody>
          <a:bodyPr/>
          <a:lstStyle/>
          <a:p>
            <a:r>
              <a:rPr lang="en-IN" dirty="0"/>
              <a:t>File Handling in Java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EFBD-C65D-928D-1B73-809A6CB0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290" y="1337187"/>
            <a:ext cx="8915400" cy="5014452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File Handling?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Performing operations on files (reading, writing).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Why is it important?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Persistence: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Store data permanently on disk.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Read application settings.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Logging: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Record application events.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Exchange: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Interact with other applications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Java I/O Streams: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Represent data flow.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Stream: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Reads data from a source (e.g., file).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Output Stream: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Writes data to a destination (e.g., file).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byte-oriented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(raw binary data) 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character-oriented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(text data).</a:t>
            </a:r>
          </a:p>
        </p:txBody>
      </p:sp>
    </p:spTree>
    <p:extLst>
      <p:ext uri="{BB962C8B-B14F-4D97-AF65-F5344CB8AC3E}">
        <p14:creationId xmlns:p14="http://schemas.microsoft.com/office/powerpoint/2010/main" val="67303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B7-7D13-7BDE-5857-EC144D50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44" y="306333"/>
            <a:ext cx="8911687" cy="1280890"/>
          </a:xfrm>
        </p:spPr>
        <p:txBody>
          <a:bodyPr/>
          <a:lstStyle/>
          <a:p>
            <a:r>
              <a:rPr lang="en-IN" dirty="0"/>
              <a:t>File Handling - 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06F1-1C02-8D83-8C82-82FFC60E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632" y="1036399"/>
            <a:ext cx="8915400" cy="54077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Various classes for reading data from files.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(Byte Stream):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Reads raw bytes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BufferedReader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(Character Stream):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Reads text efficiently, line by line.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Scanner: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Versatile for parsing primitive types and strings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ADBB11-A635-E101-BF26-AE299309F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01" y="1938274"/>
            <a:ext cx="5824464" cy="9429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DE0846-32D5-58BC-F5D9-E6FE89B7B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02" y="3469425"/>
            <a:ext cx="5913731" cy="1405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54903-CF1D-8BBB-6237-90D5C50C2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01" y="5484860"/>
            <a:ext cx="5964759" cy="12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73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</TotalTime>
  <Words>797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File Handling in Java, Java Language Features &amp; Syntax</vt:lpstr>
      <vt:lpstr>Java Language Features - Overview</vt:lpstr>
      <vt:lpstr>Java Syntax &amp; Basic Structure</vt:lpstr>
      <vt:lpstr>Key Java Language Features - Data Types</vt:lpstr>
      <vt:lpstr>Control Flow Structures</vt:lpstr>
      <vt:lpstr>PowerPoint Presentation</vt:lpstr>
      <vt:lpstr>Key Java Language Features - Exception Handling</vt:lpstr>
      <vt:lpstr>File Handling in Java - Introduction</vt:lpstr>
      <vt:lpstr>File Handling - Reading Files</vt:lpstr>
      <vt:lpstr>File Handling - Writing Files</vt:lpstr>
      <vt:lpstr>Conclusion &amp;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Rickson</dc:creator>
  <cp:lastModifiedBy>Samuel Rickson</cp:lastModifiedBy>
  <cp:revision>4</cp:revision>
  <dcterms:created xsi:type="dcterms:W3CDTF">2025-06-12T02:00:04Z</dcterms:created>
  <dcterms:modified xsi:type="dcterms:W3CDTF">2025-06-12T13:28:57Z</dcterms:modified>
</cp:coreProperties>
</file>