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1885"/>
            <a:ext cx="9144000" cy="1355725"/>
          </a:xfrm>
        </p:spPr>
        <p:txBody>
          <a:bodyPr>
            <a:normAutofit/>
          </a:bodyPr>
          <a:p>
            <a:r>
              <a:rPr lang="en-US" sz="4000"/>
              <a:t>Location recommender system for opening a new restaurant </a:t>
            </a:r>
            <a:r>
              <a:rPr lang="en-US" altLang="en-US" sz="4000"/>
              <a:t>in Brooklyn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90135"/>
            <a:ext cx="9144000" cy="636270"/>
          </a:xfrm>
        </p:spPr>
        <p:txBody>
          <a:bodyPr>
            <a:normAutofit fontScale="60000"/>
          </a:bodyPr>
          <a:p>
            <a:r>
              <a:rPr lang="en-US" altLang="en-US"/>
              <a:t>Project Presentation</a:t>
            </a:r>
            <a:endParaRPr lang="en-US" altLang="en-US"/>
          </a:p>
          <a:p>
            <a:r>
              <a:rPr lang="en-US" altLang="en-US"/>
              <a:t>by Samuel I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723515" y="3369310"/>
            <a:ext cx="674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Capstone Project - The Battle of Neighborhoods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5495"/>
            <a:ext cx="10972800" cy="582613"/>
          </a:xfrm>
        </p:spPr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84120"/>
            <a:ext cx="10972800" cy="2183765"/>
          </a:xfrm>
        </p:spPr>
        <p:txBody>
          <a:bodyPr/>
          <a:p>
            <a:pPr marL="0" indent="0">
              <a:buNone/>
            </a:pPr>
            <a:r>
              <a:rPr lang="en-US" sz="2400"/>
              <a:t>With this analysis </a:t>
            </a:r>
            <a:r>
              <a:rPr lang="en-US" altLang="en-US" sz="2400"/>
              <a:t>we </a:t>
            </a:r>
            <a:r>
              <a:rPr lang="en-US" sz="2400"/>
              <a:t>can conclude that using the location data from Foresquare along with Machine Learning algorithms like K-means clustering we can design a system that will help to guide small business owners to make informative decision on which is the best neighborhood to a new restaurant.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3585"/>
            <a:ext cx="10972800" cy="582613"/>
          </a:xfrm>
        </p:spPr>
        <p:txBody>
          <a:bodyPr/>
          <a:p>
            <a:r>
              <a:rPr lang="en-US" altLang="en-US"/>
              <a:t>Problem Statement and Idea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45055"/>
            <a:ext cx="10972800" cy="3241040"/>
          </a:xfrm>
        </p:spPr>
        <p:txBody>
          <a:bodyPr/>
          <a:p>
            <a:r>
              <a:rPr lang="en-US" sz="2400"/>
              <a:t>A chef wants to open his own restaurant in Brooklyn, New York City. He wants to know the best area to open a restaurant by analyzing different neighborhoods.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Therefore, solution for this problem is to create a machine learning recommender system which will help the chef to make better and informed decision on best areas to open the restaurant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5335"/>
            <a:ext cx="10972800" cy="582613"/>
          </a:xfrm>
        </p:spPr>
        <p:txBody>
          <a:bodyPr/>
          <a:p>
            <a:r>
              <a:rPr lang="en-US" altLang="en-US"/>
              <a:t>Data Used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0155"/>
            <a:ext cx="10972800" cy="1837055"/>
          </a:xfrm>
        </p:spPr>
        <p:txBody>
          <a:bodyPr/>
          <a:p>
            <a:r>
              <a:rPr lang="en-US" sz="2400"/>
              <a:t>Four-square API </a:t>
            </a:r>
            <a:r>
              <a:rPr lang="en-US" altLang="en-US" sz="2400"/>
              <a:t>: To get location details like Venue Name, Catagory, customer likes, etc.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r>
              <a:rPr lang="en-US" altLang="en-US" sz="2400"/>
              <a:t>New York City GeoJson data</a:t>
            </a: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Analysis</a:t>
            </a:r>
            <a:endParaRPr lang="en-US" altLang="en-US"/>
          </a:p>
        </p:txBody>
      </p:sp>
      <p:pic>
        <p:nvPicPr>
          <p:cNvPr id="4" name="Content Placeholder 3" descr="Screenshot from 2019-02-11 18-11-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2015" y="1303655"/>
            <a:ext cx="7096125" cy="42513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27020" y="5795010"/>
            <a:ext cx="574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Location of </a:t>
            </a:r>
            <a:r>
              <a:rPr lang="en-US"/>
              <a:t>all the neighborhoods only </a:t>
            </a:r>
            <a:r>
              <a:rPr lang="" altLang="en-US"/>
              <a:t>in</a:t>
            </a:r>
            <a:r>
              <a:rPr lang="en-US"/>
              <a:t> Brooklyn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from 2019-02-11 18-17-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2630" y="1452245"/>
            <a:ext cx="8206740" cy="4953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240280" y="253365"/>
            <a:ext cx="7063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Location of all the venues optained by Foursquare API excluding all the restaurants in the neighborhood</a:t>
            </a:r>
            <a:endParaRPr lang="en-US" altLang="en-US"/>
          </a:p>
          <a:p>
            <a:r>
              <a:rPr lang="en-US" altLang="en-US"/>
              <a:t>With the help of K-means clustering technique we can cluster the data into 5 groups with most common restaurants and other venues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Screenshot from 2019-02-11 18-22-4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4415" y="952500"/>
            <a:ext cx="2145030" cy="4953000"/>
          </a:xfrm>
          <a:prstGeom prst="rect">
            <a:avLst/>
          </a:prstGeom>
        </p:spPr>
      </p:pic>
      <p:pic>
        <p:nvPicPr>
          <p:cNvPr id="7" name="Picture 6" descr="Screenshot from 2019-02-11 18-23-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95" y="2430780"/>
            <a:ext cx="2828290" cy="40379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816985" y="1212850"/>
            <a:ext cx="4319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Types of restaurant located in Brooklyn</a:t>
            </a: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Assume if we want to open a Indian Restaurant</a:t>
            </a:r>
            <a:endParaRPr lang="en-US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980" y="5956300"/>
            <a:ext cx="10972800" cy="57213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Location where Indian Restaurant is most commonly located</a:t>
            </a:r>
            <a:endParaRPr lang="en-US" altLang="en-US" sz="2400"/>
          </a:p>
        </p:txBody>
      </p:sp>
      <p:pic>
        <p:nvPicPr>
          <p:cNvPr id="4" name="Picture 3" descr="Screenshot from 2019-02-11 18-27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5460" y="993140"/>
            <a:ext cx="8058150" cy="4871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" y="374650"/>
            <a:ext cx="10972800" cy="582613"/>
          </a:xfrm>
        </p:spPr>
        <p:txBody>
          <a:bodyPr/>
          <a:p>
            <a:r>
              <a:rPr lang="en-US" altLang="en-US" sz="2400"/>
              <a:t>These are the place where Indian restaurants are NOT commonly located.</a:t>
            </a:r>
            <a:endParaRPr lang="en-US" altLang="en-US" sz="2400"/>
          </a:p>
        </p:txBody>
      </p:sp>
      <p:pic>
        <p:nvPicPr>
          <p:cNvPr id="4" name="Content Placeholder 3" descr="Screenshot from 2019-02-11 18-32-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3045" y="952500"/>
            <a:ext cx="8190230" cy="4953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92860" y="6106160"/>
            <a:ext cx="960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Result</a:t>
            </a:r>
            <a:r>
              <a:rPr lang="en-US" altLang="en-US"/>
              <a:t> : Above mentioned locations are some of the area to start your restaurant.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4700"/>
            <a:ext cx="10972800" cy="582613"/>
          </a:xfrm>
        </p:spPr>
        <p:txBody>
          <a:bodyPr/>
          <a:p>
            <a:r>
              <a:rPr lang="en-US"/>
              <a:t>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1050"/>
            <a:ext cx="10972800" cy="4195445"/>
          </a:xfrm>
        </p:spPr>
        <p:txBody>
          <a:bodyPr/>
          <a:p>
            <a:r>
              <a:rPr lang="en-US" sz="2400"/>
              <a:t>The clustering provides an insight of the similarities in different neighborhoods in Brooklyn by analyzing different restaurants and other venues.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This project finds the best location only by comparing the restaurant type which are already present in Brooklyn. But if </a:t>
            </a:r>
            <a:r>
              <a:rPr lang="en-US" altLang="en-US" sz="2400"/>
              <a:t>some people </a:t>
            </a:r>
            <a:r>
              <a:rPr lang="en-US" sz="2400"/>
              <a:t>wants to open a totally different restaurant type which is not already present in Brooklyn then as a business tactic any neighborhood would be a best choice to open the restaurant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1993</Words>
  <Application>WPS Presentation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微软雅黑</vt:lpstr>
      <vt:lpstr>FZHei-B01</vt:lpstr>
      <vt:lpstr>Arial Unicode MS</vt:lpstr>
      <vt:lpstr>Calibri</vt:lpstr>
      <vt:lpstr>FZShuSong-Z01</vt:lpstr>
      <vt:lpstr>Gear Drives</vt:lpstr>
      <vt:lpstr>Location recommender system for opening a new restaurant in Brooklyn</vt:lpstr>
      <vt:lpstr>Problem Statement and Idea</vt:lpstr>
      <vt:lpstr>Data Used</vt:lpstr>
      <vt:lpstr>Analysis</vt:lpstr>
      <vt:lpstr>PowerPoint 演示文稿</vt:lpstr>
      <vt:lpstr>PowerPoint 演示文稿</vt:lpstr>
      <vt:lpstr>Assume if we want to open a Indian Restaurant</vt:lpstr>
      <vt:lpstr>These are the place where Indian restaurants are NOT commonly located.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recommender system for opening a new restaurant in Brooklyn</dc:title>
  <dc:creator>sam</dc:creator>
  <cp:lastModifiedBy>sam</cp:lastModifiedBy>
  <cp:revision>2</cp:revision>
  <dcterms:created xsi:type="dcterms:W3CDTF">2019-02-11T13:15:34Z</dcterms:created>
  <dcterms:modified xsi:type="dcterms:W3CDTF">2019-02-11T13:15:34Z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