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l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390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g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g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3905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a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17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29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i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i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3905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i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1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85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1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1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50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51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