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Sun" userId="a384d41805799956" providerId="LiveId" clId="{AAD2F0DF-47DA-43E6-BE5D-3A0D3541E3D6}"/>
    <pc:docChg chg="custSel modSld">
      <pc:chgData name="Tao Sun" userId="a384d41805799956" providerId="LiveId" clId="{AAD2F0DF-47DA-43E6-BE5D-3A0D3541E3D6}" dt="2025-04-28T12:57:37.248" v="17" actId="114"/>
      <pc:docMkLst>
        <pc:docMk/>
      </pc:docMkLst>
      <pc:sldChg chg="modSp mod">
        <pc:chgData name="Tao Sun" userId="a384d41805799956" providerId="LiveId" clId="{AAD2F0DF-47DA-43E6-BE5D-3A0D3541E3D6}" dt="2025-04-28T12:55:29.862" v="16" actId="20577"/>
        <pc:sldMkLst>
          <pc:docMk/>
          <pc:sldMk cId="0" sldId="256"/>
        </pc:sldMkLst>
        <pc:spChg chg="mod">
          <ac:chgData name="Tao Sun" userId="a384d41805799956" providerId="LiveId" clId="{AAD2F0DF-47DA-43E6-BE5D-3A0D3541E3D6}" dt="2025-04-28T12:55:29.862" v="16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Tao Sun" userId="a384d41805799956" providerId="LiveId" clId="{AAD2F0DF-47DA-43E6-BE5D-3A0D3541E3D6}" dt="2025-04-28T12:57:37.248" v="17" actId="114"/>
        <pc:sldMkLst>
          <pc:docMk/>
          <pc:sldMk cId="0" sldId="258"/>
        </pc:sldMkLst>
        <pc:spChg chg="mod">
          <ac:chgData name="Tao Sun" userId="a384d41805799956" providerId="LiveId" clId="{AAD2F0DF-47DA-43E6-BE5D-3A0D3541E3D6}" dt="2025-04-28T12:57:37.248" v="17" actId="114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Test Run Summary for Research Assistant</a:t>
            </a:r>
            <a:r>
              <a:rPr lang="en-CA" dirty="0"/>
              <a:t> – Data Analysis</a:t>
            </a:r>
            <a:r>
              <a:rPr dirty="0"/>
              <a:t> 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Tao Sun, MD, PhD, MSc</a:t>
            </a:r>
          </a:p>
          <a:p>
            <a:r>
              <a:t>April 29,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Objective: Perform analyses across Bulk RNA-seq, Trajectory Mapping, and Cell-Cell Communication.</a:t>
            </a:r>
          </a:p>
          <a:p>
            <a:pPr marL="0" indent="0">
              <a:buNone/>
            </a:pPr>
            <a:r>
              <a:rPr dirty="0"/>
              <a:t>• Scope: Completed all three tasks (beyond the required two).</a:t>
            </a:r>
          </a:p>
          <a:p>
            <a:pPr marL="0" indent="0">
              <a:buNone/>
            </a:pPr>
            <a:r>
              <a:rPr dirty="0"/>
              <a:t>• Approach: R programming, Seurat, </a:t>
            </a:r>
            <a:r>
              <a:rPr dirty="0" err="1"/>
              <a:t>CellChat</a:t>
            </a:r>
            <a:r>
              <a:rPr dirty="0"/>
              <a:t>, DESeq2, Monocle3, </a:t>
            </a:r>
            <a:r>
              <a:rPr dirty="0" err="1"/>
              <a:t>clusterProfiler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 – Bulk RNA-Seq Analysis (PRJNA716327)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Comparison: ATF3-Knockout SMCs vs. Controls.</a:t>
            </a:r>
          </a:p>
          <a:p>
            <a:pPr marL="0" indent="0">
              <a:buNone/>
            </a:pPr>
            <a:r>
              <a:rPr dirty="0"/>
              <a:t>• Methods: </a:t>
            </a:r>
            <a:r>
              <a:rPr dirty="0" err="1"/>
              <a:t>FastQC</a:t>
            </a:r>
            <a:r>
              <a:rPr dirty="0"/>
              <a:t>, </a:t>
            </a:r>
            <a:r>
              <a:rPr dirty="0" err="1"/>
              <a:t>Trimmomatic</a:t>
            </a:r>
            <a:r>
              <a:rPr dirty="0"/>
              <a:t>, HISAT2, </a:t>
            </a:r>
            <a:r>
              <a:rPr dirty="0" err="1"/>
              <a:t>featureCounts</a:t>
            </a:r>
            <a:r>
              <a:rPr dirty="0"/>
              <a:t>, DESeq2, </a:t>
            </a:r>
            <a:r>
              <a:rPr dirty="0" err="1"/>
              <a:t>clusterProfiler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PCA plot: Reasonable clustering.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Volcano plot: 8 candidate DEGs (</a:t>
            </a:r>
            <a:r>
              <a:rPr i="1" dirty="0"/>
              <a:t>p</a:t>
            </a:r>
            <a:r>
              <a:rPr dirty="0"/>
              <a:t> &lt; 0.05).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GO terms enriched: cell adhesion, stress response.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– Trajectory Analysis (PRJNA626450)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Dataset: Mouse lung single-cell RNA-seq.</a:t>
            </a:r>
          </a:p>
          <a:p>
            <a:pPr marL="0" indent="0">
              <a:buNone/>
            </a:pPr>
            <a:r>
              <a:rPr dirty="0"/>
              <a:t>• Tools: Monocle3 in R.</a:t>
            </a:r>
          </a:p>
          <a:p>
            <a:pPr marL="0" indent="0">
              <a:buNone/>
            </a:pPr>
            <a:r>
              <a:rPr dirty="0"/>
              <a:t>•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Two clusters identified.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</a:t>
            </a:r>
            <a:r>
              <a:rPr dirty="0" err="1"/>
              <a:t>Pseudotime</a:t>
            </a:r>
            <a:r>
              <a:rPr dirty="0"/>
              <a:t> trajectory inferred.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Top dynamic genes: Immune and developmental processes.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GO enrichment: Lung development pathways.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 – Cell-Cell Communication (GSE283269)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Dataset: Spatial transcriptomics (Sample1a1).</a:t>
            </a:r>
          </a:p>
          <a:p>
            <a:pPr marL="0" indent="0">
              <a:buNone/>
            </a:pPr>
            <a:r>
              <a:rPr dirty="0"/>
              <a:t>• Tools: Seurat, </a:t>
            </a:r>
            <a:r>
              <a:rPr dirty="0" err="1"/>
              <a:t>CellChat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UMAP clustering of capture spots.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Major pathways: COLLAGEN, LAMININ, FN1.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Identified functional roles: Sender, Receiver, Mediator.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Independently completed all three tasks.</a:t>
            </a:r>
          </a:p>
          <a:p>
            <a:pPr marL="0" indent="0">
              <a:buNone/>
            </a:pPr>
            <a:r>
              <a:rPr dirty="0"/>
              <a:t>• Strong RNA-seq, </a:t>
            </a:r>
            <a:r>
              <a:rPr dirty="0" err="1"/>
              <a:t>scRNA</a:t>
            </a:r>
            <a:r>
              <a:rPr dirty="0"/>
              <a:t>-seq, and spatial data analysis skills.</a:t>
            </a:r>
          </a:p>
          <a:p>
            <a:pPr marL="0" indent="0">
              <a:buNone/>
            </a:pPr>
            <a:r>
              <a:rPr dirty="0"/>
              <a:t>• Passionate about applying these skills to cardiovascular </a:t>
            </a:r>
            <a:r>
              <a:rPr dirty="0" err="1"/>
              <a:t>endotyping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Very excited to contribute to Dr. Wang's lab.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GitHub Repository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All codes and figures are available at:</a:t>
            </a:r>
          </a:p>
          <a:p>
            <a:pPr marL="0" indent="0">
              <a:buNone/>
            </a:pPr>
            <a:r>
              <a:rPr dirty="0"/>
              <a:t>https://github.com/Samuel700712?tab=repositories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318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Test Run Summary for Research Assistant – Data Analysis Position</vt:lpstr>
      <vt:lpstr>Overview</vt:lpstr>
      <vt:lpstr>Task 1 – Bulk RNA-Seq Analysis (PRJNA716327)</vt:lpstr>
      <vt:lpstr>Task 2 – Trajectory Analysis (PRJNA626450)</vt:lpstr>
      <vt:lpstr>Task 3 – Cell-Cell Communication (GSE283269)</vt:lpstr>
      <vt:lpstr>Summary and Reflections</vt:lpstr>
      <vt:lpstr>GitHub Repository and Availability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Tao</dc:creator>
  <cp:keywords/>
  <dc:description>generated using python-pptx</dc:description>
  <cp:lastModifiedBy>Tao Sun</cp:lastModifiedBy>
  <cp:revision>2</cp:revision>
  <dcterms:created xsi:type="dcterms:W3CDTF">2013-01-27T09:14:16Z</dcterms:created>
  <dcterms:modified xsi:type="dcterms:W3CDTF">2025-04-28T12:57:46Z</dcterms:modified>
  <cp:category/>
</cp:coreProperties>
</file>