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08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290233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err="1"/>
              <a:t>S</a:t>
            </a:r>
            <a:r>
              <a:rPr dirty="0" sz="2400" lang="en-US" err="1"/>
              <a:t>A</a:t>
            </a:r>
            <a:r>
              <a:rPr dirty="0" sz="2400" lang="en-US" err="1"/>
              <a:t>M</a:t>
            </a:r>
            <a:r>
              <a:rPr dirty="0" sz="2400" lang="en-US" err="1"/>
              <a:t>U</a:t>
            </a:r>
            <a:r>
              <a:rPr dirty="0" sz="2400" lang="en-US" err="1"/>
              <a:t>E</a:t>
            </a:r>
            <a:r>
              <a:rPr dirty="0" sz="2400" lang="en-US" err="1"/>
              <a:t>L</a:t>
            </a:r>
            <a:r>
              <a:rPr dirty="0" sz="2400" lang="en-US" err="1"/>
              <a:t>.</a:t>
            </a:r>
            <a:r>
              <a:rPr dirty="0" sz="2400" lang="en-US" err="1"/>
              <a:t>J</a:t>
            </a:r>
            <a:endParaRPr dirty="0" sz="2400" lang="en-US"/>
          </a:p>
          <a:p>
            <a:r>
              <a:rPr dirty="0" sz="2400" lang="en-US"/>
              <a:t>REGISTER NO:3122118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/22BCOMCA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DEPARTMENT:B.COM(COMPUTER APPLICATION)</a:t>
            </a:r>
          </a:p>
          <a:p>
            <a:r>
              <a:rPr dirty="0" sz="2400" lang="en-US"/>
              <a:t>COLLEGE: THIRUTHANGAL NADAR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990600" y="1375552"/>
            <a:ext cx="7543800" cy="452431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IN"/>
              <a:t>Employee Data Analysis Metrics</a:t>
            </a:r>
          </a:p>
          <a:p>
            <a:pPr indent="-457200" marL="457200">
              <a:buAutoNum type="arabicPeriod"/>
            </a:pPr>
            <a:r>
              <a:rPr b="1" dirty="0" sz="2400" lang="en-IN"/>
              <a:t>Employee Turnover Rate</a:t>
            </a:r>
          </a:p>
          <a:p>
            <a:pPr indent="-457200" marL="457200">
              <a:buAutoNum type="arabicPeriod"/>
            </a:pPr>
            <a:r>
              <a:rPr b="1" dirty="0" sz="2400" lang="en-IN"/>
              <a:t> Employee Engagement Score </a:t>
            </a:r>
          </a:p>
          <a:p>
            <a:pPr indent="-457200" marL="457200">
              <a:buAutoNum type="arabicPeriod"/>
            </a:pPr>
            <a:r>
              <a:rPr b="1" dirty="0" sz="2400" lang="en-IN"/>
              <a:t> Performance Metrics (Productivity, Quality) . </a:t>
            </a:r>
          </a:p>
          <a:p>
            <a:pPr indent="-457200" marL="457200">
              <a:buAutoNum type="arabicPeriod"/>
            </a:pPr>
            <a:r>
              <a:rPr b="1" dirty="0" sz="2400" lang="en-IN"/>
              <a:t>Diversity and Inclusion Metrics </a:t>
            </a:r>
          </a:p>
          <a:p>
            <a:pPr indent="-457200" marL="457200">
              <a:buAutoNum type="arabicPeriod"/>
            </a:pPr>
            <a:r>
              <a:rPr b="1" dirty="0" sz="2400" lang="en-IN"/>
              <a:t>Training Effectiveness Metrics </a:t>
            </a:r>
          </a:p>
          <a:p>
            <a:pPr indent="-457200" marL="457200">
              <a:buAutoNum type="arabicPeriod"/>
            </a:pPr>
            <a:r>
              <a:rPr b="1" dirty="0" sz="2400" lang="en-IN"/>
              <a:t>Compensation Metrics (Cost, ROI)</a:t>
            </a:r>
          </a:p>
          <a:p>
            <a:pPr indent="-457200" marL="457200">
              <a:buAutoNum type="arabicPeriod"/>
            </a:pPr>
            <a:r>
              <a:rPr b="1" dirty="0" sz="2400" lang="en-IN"/>
              <a:t>his </a:t>
            </a:r>
            <a:r>
              <a:rPr b="1" dirty="0" sz="2400" lang="en-IN" err="1"/>
              <a:t>modeling</a:t>
            </a:r>
            <a:r>
              <a:rPr b="1" dirty="0" sz="2400" lang="en-IN"/>
              <a:t> framework provides a comprehensive structure for employee data analysis, covering data </a:t>
            </a:r>
            <a:r>
              <a:rPr b="1" dirty="0" sz="2400" lang="en-IN" err="1"/>
              <a:t>modeling</a:t>
            </a:r>
            <a:r>
              <a:rPr b="1" dirty="0" sz="2400" lang="en-IN"/>
              <a:t>, predictive </a:t>
            </a:r>
            <a:r>
              <a:rPr b="1" dirty="0" sz="2400" lang="en-IN" err="1"/>
              <a:t>modeling</a:t>
            </a:r>
            <a:r>
              <a:rPr b="1" dirty="0" sz="2400" lang="en-IN"/>
              <a:t>, statistical </a:t>
            </a:r>
            <a:r>
              <a:rPr b="1" dirty="0" sz="2400" lang="en-IN" err="1"/>
              <a:t>modeling</a:t>
            </a:r>
            <a:r>
              <a:rPr b="1" dirty="0" sz="2400" lang="en-IN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1051" y="1234585"/>
            <a:ext cx="8253474" cy="2423015"/>
          </a:xfrm>
          <a:prstGeom prst="rect"/>
        </p:spPr>
      </p:pic>
      <p:pic>
        <p:nvPicPr>
          <p:cNvPr id="209716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43000" y="4213360"/>
            <a:ext cx="9296400" cy="207314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boobalan s</cp:lastModifiedBy>
  <dcterms:created xsi:type="dcterms:W3CDTF">2024-03-29T04:07:22Z</dcterms:created>
  <dcterms:modified xsi:type="dcterms:W3CDTF">2024-09-09T15:40:13Z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33356373775f42088f18f119b5e571cb</vt:lpwstr>
  </property>
</Properties>
</file>