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916C-2B53-450D-AD94-18F7A9E7BF84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869D-618F-451D-BC80-DBC54A0E5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77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916C-2B53-450D-AD94-18F7A9E7BF84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869D-618F-451D-BC80-DBC54A0E5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74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916C-2B53-450D-AD94-18F7A9E7BF84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869D-618F-451D-BC80-DBC54A0E5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874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916C-2B53-450D-AD94-18F7A9E7BF84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869D-618F-451D-BC80-DBC54A0E54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086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916C-2B53-450D-AD94-18F7A9E7BF84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869D-618F-451D-BC80-DBC54A0E5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725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916C-2B53-450D-AD94-18F7A9E7BF84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869D-618F-451D-BC80-DBC54A0E5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283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916C-2B53-450D-AD94-18F7A9E7BF84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869D-618F-451D-BC80-DBC54A0E5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849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916C-2B53-450D-AD94-18F7A9E7BF84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869D-618F-451D-BC80-DBC54A0E5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479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916C-2B53-450D-AD94-18F7A9E7BF84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869D-618F-451D-BC80-DBC54A0E5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61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916C-2B53-450D-AD94-18F7A9E7BF84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869D-618F-451D-BC80-DBC54A0E5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24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916C-2B53-450D-AD94-18F7A9E7BF84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869D-618F-451D-BC80-DBC54A0E5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06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916C-2B53-450D-AD94-18F7A9E7BF84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869D-618F-451D-BC80-DBC54A0E5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10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916C-2B53-450D-AD94-18F7A9E7BF84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869D-618F-451D-BC80-DBC54A0E5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6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916C-2B53-450D-AD94-18F7A9E7BF84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869D-618F-451D-BC80-DBC54A0E5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916C-2B53-450D-AD94-18F7A9E7BF84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869D-618F-451D-BC80-DBC54A0E5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8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916C-2B53-450D-AD94-18F7A9E7BF84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869D-618F-451D-BC80-DBC54A0E5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59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916C-2B53-450D-AD94-18F7A9E7BF84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869D-618F-451D-BC80-DBC54A0E5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06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8916C-2B53-450D-AD94-18F7A9E7BF84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D869D-618F-451D-BC80-DBC54A0E5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569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324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TM04033921[[fn=花纹]]</Template>
  <TotalTime>1737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Rockwell</vt:lpstr>
      <vt:lpstr>宋体</vt:lpstr>
      <vt:lpstr>Arial</vt:lpstr>
      <vt:lpstr>Bookman Old Style</vt:lpstr>
      <vt:lpstr>Damask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Samuel Su</dc:creator>
  <cp:lastModifiedBy>Samuel Su</cp:lastModifiedBy>
  <cp:revision>2</cp:revision>
  <dcterms:created xsi:type="dcterms:W3CDTF">2018-03-03T02:51:02Z</dcterms:created>
  <dcterms:modified xsi:type="dcterms:W3CDTF">2018-03-04T07:48:34Z</dcterms:modified>
</cp:coreProperties>
</file>