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maldonado garcia" initials="smg" lastIdx="1" clrIdx="0">
    <p:extLst>
      <p:ext uri="{19B8F6BF-5375-455C-9EA6-DF929625EA0E}">
        <p15:presenceInfo xmlns:p15="http://schemas.microsoft.com/office/powerpoint/2012/main" userId="90034f39379d34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2T19:23:38.52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464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4280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13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91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49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8578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2754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2911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4036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301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989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814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888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80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781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161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36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62FDB0-BB75-47CE-A086-36070C40DACE}" type="datetimeFigureOut">
              <a:rPr lang="es-419" smtClean="0"/>
              <a:t>12/5/2020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78DC-694C-4FAA-A2E4-FB00093533D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4008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CC910-7F66-4959-93C3-AA9D3EC51883}"/>
              </a:ext>
            </a:extLst>
          </p:cNvPr>
          <p:cNvSpPr txBox="1">
            <a:spLocks/>
          </p:cNvSpPr>
          <p:nvPr/>
        </p:nvSpPr>
        <p:spPr bwMode="gray">
          <a:xfrm>
            <a:off x="1307355" y="1600201"/>
            <a:ext cx="8825658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Defensa Hito 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F16D2E-1401-432B-AE9F-A0CCB73FA27C}"/>
              </a:ext>
            </a:extLst>
          </p:cNvPr>
          <p:cNvSpPr txBox="1">
            <a:spLocks/>
          </p:cNvSpPr>
          <p:nvPr/>
        </p:nvSpPr>
        <p:spPr bwMode="gray">
          <a:xfrm>
            <a:off x="1307355" y="49297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Alumno: Samuel Alejandro maldonado garcia</a:t>
            </a:r>
          </a:p>
        </p:txBody>
      </p:sp>
    </p:spTree>
    <p:extLst>
      <p:ext uri="{BB962C8B-B14F-4D97-AF65-F5344CB8AC3E}">
        <p14:creationId xmlns:p14="http://schemas.microsoft.com/office/powerpoint/2010/main" val="230747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3B1F-93BA-4F3E-A9AD-720CB164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 Java pantalla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8CC410-6A92-489E-8252-EB2392E7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1568481"/>
            <a:ext cx="503363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n3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bti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etsel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etUser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n3()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constructor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onCreateView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activity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initializeInflater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container);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components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initializeComponents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Next and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text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eventClickAction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initializeInflater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inflater.inflate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(R.layout.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fragment_n3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container,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9AA2B5-9894-4C90-B073-6F78B3325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282" y="1152983"/>
            <a:ext cx="609204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initializeComponents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viewPagerContainer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d1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d2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d3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s1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s2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s3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etsel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etselect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etUser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etUsername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bti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btnIn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eventClickAction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"Calculadora con operaciones simples básica"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"Calculadora con operaciones avanzadas"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"Calculadora con operaciones para programadores"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3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2654053-699C-403B-9369-BBBB454E0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74" y="1045262"/>
            <a:ext cx="382627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etsel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Basica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etsel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Cientifica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etsel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174A15-BC09-48C0-9C24-463FE32D4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282" y="120402"/>
            <a:ext cx="6533965" cy="66171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bti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selct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etsel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etUser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username.equals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selct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"Ingrese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selct.equals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CalcCustom.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selct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selct.equals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Basica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CalcBasica.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selct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selct.equals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Cientifica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CalcCientiffica.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selct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"Seleccione alguna calculadora"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8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5143-4625-4653-8E8F-88E0EDF0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7810"/>
          </a:xfrm>
        </p:spPr>
        <p:txBody>
          <a:bodyPr/>
          <a:lstStyle/>
          <a:p>
            <a:r>
              <a:rPr lang="es-ES" sz="3200" b="1" dirty="0"/>
              <a:t>Implementar una APP calculadora CUSTOM.</a:t>
            </a:r>
            <a:endParaRPr lang="es-419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8B37E-8B63-49F1-8E02-C2B0F095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03" y="1340528"/>
            <a:ext cx="2384045" cy="462526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D4715D1-EE2E-448D-B116-2153CE5A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454" y="1391432"/>
            <a:ext cx="3811762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/res-auto"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="254dp"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="50px"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="@+id/tvShowU2"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="20sp"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="@+id/tvShowS2"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="20sp"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0E4170-F9B1-4C25-9032-91F7D6C1A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994" y="1391432"/>
            <a:ext cx="4190260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et_style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="@+id/c1"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="x2"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3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5786AC5-D4DF-408B-B129-E1BAA4E6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6" y="383509"/>
            <a:ext cx="5086905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="x3"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="@+id/c3"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="!n"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="@+id/c4"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Σn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="@+id/nt1"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BB8649-1B71-4372-BFF1-CC4D73B0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953" y="383509"/>
            <a:ext cx="4722921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="@+id/nt2"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="@+id/nt3"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 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="@+id/nt4"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 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="@+id/nt0"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0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0A5C15C-10B2-4681-AD52-BE8B2A69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8" y="238485"/>
            <a:ext cx="5069150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ntshf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shiftstyle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="Shift"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ntclean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ntmas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/mas"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ntmenos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/menos"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ntdi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/di"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/&gt;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E08FFB-D929-4D76-9518-FC4BEEC6F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098" y="1237248"/>
            <a:ext cx="5255581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ntmulti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/multi"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ntiual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="="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="177dp"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App"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0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6408-D338-4F53-902B-2B9CC7A7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 Java </a:t>
            </a:r>
            <a:r>
              <a:rPr lang="es-419" dirty="0" err="1"/>
              <a:t>calc</a:t>
            </a:r>
            <a:r>
              <a:rPr lang="es-419" dirty="0"/>
              <a:t> </a:t>
            </a:r>
            <a:r>
              <a:rPr lang="es-419" dirty="0" err="1"/>
              <a:t>Custom</a:t>
            </a:r>
            <a:endParaRPr lang="es-419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1E76BA-81A4-4E27-AD08-776BE6A32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06" y="1490864"/>
            <a:ext cx="4563122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CalcCustom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cerrar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btncl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btnshift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btsuma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btnigual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btres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btmulti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btdi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clicks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tvShowU2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tvShows2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activity_calc_custom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initializeVariables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initializeVariables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tvShowU2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tvShowU2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tvShows2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tvShowS2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getIntent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getStringExtra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getIntent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getStringExtra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msg1 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"App: 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"Bienvenido: 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tvShowU2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tvShows2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.setText(msg1);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9796BD-3712-4A84-BF4C-194C8A9A2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33" y="1429981"/>
            <a:ext cx="5708342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btn1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btn3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btn4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nt4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btsuma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ntmas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btres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ntmenos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btmulti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ntmulti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btdi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ntdi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btnigual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ntiual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btnshift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ntshf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cm4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c4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cerrar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btncl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ntclean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cerrar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btncl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btnigual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btn4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btnshift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cm4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btsuma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btres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btmulti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btdi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4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919681-AB1B-4995-8641-27D573A7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9" y="1392647"/>
            <a:ext cx="5184559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(v.getId())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finish();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ntclean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dato 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dato = dato +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.setText(dato);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dato1 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dato1 = dato1 +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.setText(dato1);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nt3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dato2 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dato2 = dato2 +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.setText(dato2);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2C0978-735F-41DE-A6F1-EE8AD1FE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771" y="1164745"/>
            <a:ext cx="6096000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dato4 =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dato4 = dato4 +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(dato4);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dato3 =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dato3 = dato3 +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(dato3);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ntmas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sum.equals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"Introducir números"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ntmenos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operan4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operan3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operan4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operan3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1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FC24F7E-4D2E-47DA-9D95-294BB5AD2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6" y="516066"/>
            <a:ext cx="4536489" cy="60478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ntmulti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multi 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operan3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(multi);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operan3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ntdi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operan4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 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(di) /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operan3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 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operan3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operan3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operan4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auxcm4;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auxcm4 =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cm2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(auxcm4.equals(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"x3"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res, res1;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res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res1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(res,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res1);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 =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0C4997-0E8E-42E8-AEA1-C064C5D75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090" y="527163"/>
            <a:ext cx="609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axcm1;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axcm1 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(axcm1.equals(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"x2"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res, res1;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res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res1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res1);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res, res1;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res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res1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(res,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res1);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1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EF87D98-8F3A-49ED-9BC9-2DBCB4CB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28" y="448608"/>
            <a:ext cx="632090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auxcm3;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auxcm3 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(auxcm3.equals(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"!n"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factorial 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op11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op11; i &gt;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i--)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factorial = factorial * i;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factorial);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w1 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w2;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;i&lt;=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w2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w1 +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w1 = w2;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w1;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"Revise los datos"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9AF41E-581D-49F0-BB9B-539DD0F90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481" y="426699"/>
            <a:ext cx="458975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acm4;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acm4 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(acm4.equals(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Σn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aux11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aux11;i&gt;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;i--)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ar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ar+i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+ar);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"Revise los datos"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"Revise los datos"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CAAAFC9-E36C-4802-BBA2-F9FF749D8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7" y="49087"/>
            <a:ext cx="4163627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ntshf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clicks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clicks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datosbtones2();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datosbtones1();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ntiual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captura 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(captura.equals(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Toast.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"Introducir números"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Toast.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operan2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Double.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(captura);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"Error al ingresar"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=Math.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47325E-80ED-4717-831C-0D928D2A0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859" y="161658"/>
            <a:ext cx="557221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operaciones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 i 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;i&lt;=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+i;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operan1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operan3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operan4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0623E07-A390-4F4C-A3D9-FF288E21F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859" y="3018413"/>
            <a:ext cx="662274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datosbtones1(){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"x2"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"x3"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cm3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"!n"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cm4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"Σn"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datosbtones2(){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"x3"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"XY"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cm3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"Σfibo"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cm4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"Σnxy"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FDD4-27E4-4AAA-B410-18955086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400" b="1" dirty="0"/>
              <a:t>Crear una APP Android de nombre (DefensaHito3), generar las primeras ACTIVITIES(Pantalla 1 y 2) de la aplicación. Debe estar presente diseño y funcionalidad.</a:t>
            </a:r>
            <a:endParaRPr lang="es-419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4175D-F8D1-4A7F-BE3D-F0500F9E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958915"/>
            <a:ext cx="2460970" cy="4940169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4110998B-FFF7-42D0-8595-BA8F46E6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282" y="1243786"/>
            <a:ext cx="4440699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=".Onboarding.n1"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ImageView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ima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="277dp"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:scaleType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centerCrop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/img1"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="@+id/textTitle1"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/titulo"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DE8241F-679F-448B-8C61-CFA473DA6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18" y="874265"/>
            <a:ext cx="4348026" cy="5770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textlar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/manejo"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layoutNext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="@+id/skip1"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="141dp"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bottom|start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textInc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bottom|start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bottom|end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/done"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="20sp"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DFA73-B5BF-4119-96B9-58E6FA998468}"/>
              </a:ext>
            </a:extLst>
          </p:cNvPr>
          <p:cNvSpPr txBox="1"/>
          <p:nvPr/>
        </p:nvSpPr>
        <p:spPr>
          <a:xfrm>
            <a:off x="393192" y="5962169"/>
            <a:ext cx="15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Manda a la pantalla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019FBB-E720-4804-B02E-E11807FD5556}"/>
              </a:ext>
            </a:extLst>
          </p:cNvPr>
          <p:cNvCxnSpPr/>
          <p:nvPr/>
        </p:nvCxnSpPr>
        <p:spPr>
          <a:xfrm flipH="1" flipV="1">
            <a:off x="646111" y="5285232"/>
            <a:ext cx="341441" cy="67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92DA73-2725-4F20-8C4B-2B3EDCED0AA0}"/>
              </a:ext>
            </a:extLst>
          </p:cNvPr>
          <p:cNvSpPr txBox="1"/>
          <p:nvPr/>
        </p:nvSpPr>
        <p:spPr>
          <a:xfrm>
            <a:off x="2966439" y="6000463"/>
            <a:ext cx="145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Pasa a la pantalla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22EB87-7915-4B1B-9787-C290A5D9A271}"/>
              </a:ext>
            </a:extLst>
          </p:cNvPr>
          <p:cNvCxnSpPr/>
          <p:nvPr/>
        </p:nvCxnSpPr>
        <p:spPr>
          <a:xfrm flipH="1" flipV="1">
            <a:off x="2404872" y="5212080"/>
            <a:ext cx="758952" cy="8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4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788A-F5F1-4618-831E-3ACB99C6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0055"/>
          </a:xfrm>
        </p:spPr>
        <p:txBody>
          <a:bodyPr/>
          <a:lstStyle/>
          <a:p>
            <a:r>
              <a:rPr lang="es-419" dirty="0" err="1"/>
              <a:t>Strings</a:t>
            </a:r>
            <a:endParaRPr lang="es-419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B438E1-33E1-4A6B-A0D5-517CD88AD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97" y="1132179"/>
            <a:ext cx="6241002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&gt;Examenhito3&lt;/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="titulo"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&gt;SOME&lt;/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="titulo2"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&gt;DEFENSA HITO 3&lt;/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="manejo2"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Univ:Samuel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Maldonado&lt;/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estion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&gt;Gestion:2020&lt;/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="done"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&gt;Next&lt;/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="asica"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Basica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="asica1"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Cientifica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="asica2"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selecapp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="in"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&gt;Ingresar&lt;/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Dex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="manejo"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&gt;Manejo de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events,functions,activities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navigattion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entre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screens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&gt;+&lt;/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="menos"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&gt;-&lt;/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="multi"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="di"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&gt;/&lt;/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="nume1"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="nume2"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="nume3"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&gt;3&lt;/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="nume4"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&gt;4&lt;/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="nume5"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&gt;5&lt;/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="nume6"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&gt;6&lt;/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="nume7"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&gt;7&lt;/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="nume8"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&gt;8&lt;/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="nume9"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&gt;9&lt;/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="nume0"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masmenos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&gt;+/-&lt;/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="punto"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&gt;.&lt;/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DAD8FD-3647-4CE9-B183-DC9D6D3CB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008" y="1394931"/>
            <a:ext cx="4891596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="iual"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="mass"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&gt;+&lt;/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="menoss"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&gt;-&lt;/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="multii"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="dis"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&gt;/&lt;/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&gt;C&lt;/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="c2"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&gt;C2&lt;/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="flecha"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&gt;(-&lt;/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="cuadrado"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&gt;x2&lt;/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="porcentaje"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&gt;%&lt;/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="R"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&gt;R&lt;/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4C5D-95E8-4D4E-99FB-596C9ACC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Estilos y colores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BC7630-7C8F-49DD-BBC9-1EEC844ED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61" y="1422361"/>
            <a:ext cx="7830105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="colorWhite"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&gt;#FFFFFF&lt;/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="colorPrimary"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&gt;#F07243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="colorPrimaryDark"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&gt;#3700B3&lt;/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="colorAccent"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&gt;#03DAC5&lt;/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2C09F5-EBFD-436D-B6AE-5158A012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85" y="2506138"/>
            <a:ext cx="906410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="AppTheme"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="Theme.AppCompat.Light.NoActionBar"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Customize your theme here. --&gt;</a:t>
            </a:r>
            <a:b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="colorPrimary"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&gt;@color/colorPrimary&lt;/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="colorPrimaryDark"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&gt;@color/colorPrimaryDark&lt;/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="colorAccent"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&gt;@color/colorAccent&lt;/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206B41-1EA8-4E82-868B-0358938F1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85" y="3743804"/>
            <a:ext cx="942808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solid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:color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="@color/colorAccent"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corners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:radius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="15dp"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stroke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:width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="1dp"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:color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="@color/colorAccent"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540D22-EF40-4CA2-BD3A-5F39D9DE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53" y="5074004"/>
            <a:ext cx="1099943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solid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:color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="@color/colorPrimary"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corners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:radius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="15dp"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stroke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:width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="1dp"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:color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="@color/colorPrimary"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078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200C877-0DAB-4087-8A91-953F6FC2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74" y="1691598"/>
            <a:ext cx="105111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solid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:color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="@color/colorWhite"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corners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:radius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="15dp"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corners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stroke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:width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="2dp"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:color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="@color/colorPrimary"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padding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:top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="12dp"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:bottom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="12dp"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:left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="12dp"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:right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="12dp"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5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91B9-93B1-4DF8-AEA1-F97C15A2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 Java pantalla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981DD2-53DD-4535-88F5-5165435C1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1517103"/>
            <a:ext cx="5212080" cy="4262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com.example.examenhito3.Onboarding;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textNextFace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n1()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constructor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onCreateView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container,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activity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initializeInflater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container);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components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initializeComponents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Next and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text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addClickNextAndPrev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94EA41-758A-4B94-A029-BD3464801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517103"/>
            <a:ext cx="594360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initializeInflater(LayoutInflater inflater, ViewGroup container)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inflater.inflate(R.layout.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fragment_n1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container,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initializeComponents()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getActivity().findViewById(R.id.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viewPagerContainer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textNextFace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.findViewById(R.id.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textInc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.findViewById(R.id.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skip1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addClickNextAndPrev()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textNextFace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.setCurrentItem(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.setCurrentItem(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663FFA-9E5E-4C0D-BFA2-FB819588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0" y="442318"/>
            <a:ext cx="2501896" cy="5117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3B4F83-8EA2-4AED-A05E-EA4FA81A59D0}"/>
              </a:ext>
            </a:extLst>
          </p:cNvPr>
          <p:cNvSpPr txBox="1"/>
          <p:nvPr/>
        </p:nvSpPr>
        <p:spPr>
          <a:xfrm>
            <a:off x="326790" y="5769351"/>
            <a:ext cx="15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Manda a la pantalla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F82363-D154-477C-AE3A-7196FD9F8B64}"/>
              </a:ext>
            </a:extLst>
          </p:cNvPr>
          <p:cNvCxnSpPr>
            <a:cxnSpLocks/>
          </p:cNvCxnSpPr>
          <p:nvPr/>
        </p:nvCxnSpPr>
        <p:spPr>
          <a:xfrm flipH="1" flipV="1">
            <a:off x="775587" y="4581145"/>
            <a:ext cx="166245" cy="118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D5B03D-1C26-4A71-81D5-3CE871A326C7}"/>
              </a:ext>
            </a:extLst>
          </p:cNvPr>
          <p:cNvSpPr txBox="1"/>
          <p:nvPr/>
        </p:nvSpPr>
        <p:spPr>
          <a:xfrm>
            <a:off x="1969733" y="5769351"/>
            <a:ext cx="145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Pasa a la pantalla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B2C5B-4FF6-4A9E-8378-B31F455FC0FE}"/>
              </a:ext>
            </a:extLst>
          </p:cNvPr>
          <p:cNvCxnSpPr>
            <a:cxnSpLocks/>
          </p:cNvCxnSpPr>
          <p:nvPr/>
        </p:nvCxnSpPr>
        <p:spPr>
          <a:xfrm flipV="1">
            <a:off x="2414016" y="4657802"/>
            <a:ext cx="100584" cy="111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9A8D2B57-1FFB-411F-8489-381FA0C15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10" y="321706"/>
            <a:ext cx="3498369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=".Onboarding.n2"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ImageView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ima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="277dp"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:scaleType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centerCrop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/img2"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="@+id/textTitle1"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/titulo2"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s-ES" altLang="es-ES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TextView</a:t>
            </a:r>
            <a:br>
              <a:rPr lang="es-ES" altLang="es-ES" sz="10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s-ES" altLang="es-ES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es-ES" altLang="es-ES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:id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es-ES" altLang="es-ES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textlar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es-ES" altLang="es-ES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:layout_width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s-ES" altLang="es-ES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match_parent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es-ES" altLang="es-ES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:layout_height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s-ES" altLang="es-ES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wrap_content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es-ES" altLang="es-ES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:layout_marginTop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="40dp"</a:t>
            </a:r>
            <a:b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es-ES" altLang="es-ES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:fontFamily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s-ES" altLang="es-ES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sans-serif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es-ES" altLang="es-ES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:gravity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="center"</a:t>
            </a:r>
            <a:b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es-ES" altLang="es-ES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:text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="@</a:t>
            </a:r>
            <a:r>
              <a:rPr lang="es-ES" altLang="es-ES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/manejo2"</a:t>
            </a:r>
            <a:b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es-ES" altLang="es-ES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:textColor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="@color/</a:t>
            </a:r>
            <a:r>
              <a:rPr lang="es-ES" altLang="es-ES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colorPrimary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s-ES" sz="10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es-ES" altLang="es-ES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:textSize</a:t>
            </a:r>
            <a:r>
              <a:rPr lang="es-ES" altLang="es-E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="28sp" </a:t>
            </a:r>
            <a:r>
              <a:rPr lang="es-ES" alt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796CF07-442B-4D4C-99E8-0DE69BB33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872" y="305084"/>
            <a:ext cx="5020056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gest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estion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layoutNext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="@+id/skip2"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="141dp"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bottom|start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="@+id/textInc2"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bottom|start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="2dp"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bottom|end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/done"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="20sp"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9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25E2-D06A-46E0-82FB-E311E270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6898"/>
          </a:xfrm>
        </p:spPr>
        <p:txBody>
          <a:bodyPr/>
          <a:lstStyle/>
          <a:p>
            <a:r>
              <a:rPr lang="es-419" dirty="0"/>
              <a:t>Código Java pantalla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4A2132-0805-4012-AACF-5C1BCC37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1779270"/>
            <a:ext cx="5312664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textNextFace2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Next2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n2()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constructor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container,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initializeInflater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container);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components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initializeComponents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Next and 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text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addClickNextAndPrev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CED300-AD98-4DBE-B8BB-6720008F3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227" y="1499616"/>
            <a:ext cx="4821871" cy="51398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initializeInflater(LayoutInflater inflater, ViewGroup container)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inflater.inflate(R.layout.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fragment_n2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container,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initializeComponents()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getActivity().findViewById(R.id.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viewPagerContainer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textNextFace2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.findViewById(R.id.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textInc2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Next2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.findViewById(R.id.</a:t>
            </a:r>
            <a:r>
              <a:rPr kumimoji="0" lang="es-ES" altLang="es-E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skip2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addClickNextAndPrev()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textNextFace2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.setCurrentItem(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Next2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.setCurrentItem(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E0C4-F6EC-4328-B39E-50415671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Adapter</a:t>
            </a:r>
            <a:endParaRPr lang="es-419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C326DB-E9A5-4D7E-8F67-1DA82FE9A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77" y="1445888"/>
            <a:ext cx="6773662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OnboardingAdapter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FragmentPagerAdapter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OnboardingAdapter(FragmentManager fm)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(fm);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@NonNull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@Override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 getItem(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(position)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n3();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null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CF94D-E391-46AD-B4D2-BC26B7F2B3C5}"/>
              </a:ext>
            </a:extLst>
          </p:cNvPr>
          <p:cNvSpPr txBox="1"/>
          <p:nvPr/>
        </p:nvSpPr>
        <p:spPr>
          <a:xfrm>
            <a:off x="8131946" y="1917577"/>
            <a:ext cx="242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Esto es para declarar las posiciones de los </a:t>
            </a:r>
            <a:r>
              <a:rPr lang="es-419" dirty="0" err="1"/>
              <a:t>fragments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8436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E0E9-ED3B-4780-9FE2-1FADF707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Java </a:t>
            </a:r>
            <a:r>
              <a:rPr lang="es-419" dirty="0" err="1"/>
              <a:t>Main</a:t>
            </a:r>
            <a:endParaRPr lang="es-419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4268D0-2215-40BE-9832-8F430B25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11" y="1573190"/>
            <a:ext cx="854031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initializeComponents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initializeComponents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altLang="es-E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initializeAdapter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initializeFragmentAdapter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initializeComponents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viewPagerContainer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altLang="es-E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viewPagerContainer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initializeFragmentAdapter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OnboardingAdapter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OnboardingAdapter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getSupportFragmentManager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viewPagerContainer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.setAdapter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3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1A0F-9597-4642-BF5A-8F8048ED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0874"/>
          </a:xfrm>
        </p:spPr>
        <p:txBody>
          <a:bodyPr/>
          <a:lstStyle/>
          <a:p>
            <a:r>
              <a:rPr lang="es-ES" sz="1800" b="1" dirty="0"/>
              <a:t>Generar la ACTIVITY de acceso a la aplicación. Debe estar presente diseño y funcionalidad.</a:t>
            </a:r>
            <a:endParaRPr lang="es-419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215FE-6618-4613-9908-B1E790BB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1" y="1145219"/>
            <a:ext cx="2673697" cy="562844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116260A-AE3F-471B-9BA2-35EBE554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055" y="1203210"/>
            <a:ext cx="3653486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altLang="es-E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=".Onboarding.n1"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="154dp"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ImageView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ima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="277dp"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:scaleType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centerCrop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/img3"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="32dp"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/asica"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F4676D2-5174-4A87-B0FE-F47E2F37E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88" y="859934"/>
            <a:ext cx="3653486" cy="5770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="@+id/d1"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Dex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="@+id/s1"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="32dp"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/asica1"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="@+id/d2"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Dex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="@+id/s2"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3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C1F4C94-3B39-4FAA-A69C-436952FC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61" y="593645"/>
            <a:ext cx="484720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="32dp"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="sans-serif"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="@string/asica2"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="@color/colorPrimary"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="@+id/d3"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="28dp"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="50dp"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="@drawable/stylesnt"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="@string/Dex"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="@+id/s3"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="28dp"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="@drawable/stylesnt"</a:t>
            </a:r>
            <a:b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="@string/select"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0CAF2C-459B-4F43-9BB2-B1DA0D088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752" y="328151"/>
            <a:ext cx="5157926" cy="6201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etselect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et_style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selecapp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:textColorHint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:inputType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textEmailAddress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:textAlignment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etUsername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et_style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:textColorHint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:textAlignment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="22dp"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btnIn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="157dp"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stylesnt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/in"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73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9816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Consolas</vt:lpstr>
      <vt:lpstr>Wingdings 3</vt:lpstr>
      <vt:lpstr>Ion</vt:lpstr>
      <vt:lpstr>PowerPoint Presentation</vt:lpstr>
      <vt:lpstr>Crear una APP Android de nombre (DefensaHito3), generar las primeras ACTIVITIES(Pantalla 1 y 2) de la aplicación. Debe estar presente diseño y funcionalidad.</vt:lpstr>
      <vt:lpstr>Código Java pantalla 1</vt:lpstr>
      <vt:lpstr>PowerPoint Presentation</vt:lpstr>
      <vt:lpstr>Código Java pantalla 2</vt:lpstr>
      <vt:lpstr>Adapter</vt:lpstr>
      <vt:lpstr>Java Main</vt:lpstr>
      <vt:lpstr>Generar la ACTIVITY de acceso a la aplicación. Debe estar presente diseño y funcionalidad.</vt:lpstr>
      <vt:lpstr>PowerPoint Presentation</vt:lpstr>
      <vt:lpstr>Código Java pantalla 2</vt:lpstr>
      <vt:lpstr>PowerPoint Presentation</vt:lpstr>
      <vt:lpstr>Implementar una APP calculadora CUSTOM.</vt:lpstr>
      <vt:lpstr>PowerPoint Presentation</vt:lpstr>
      <vt:lpstr>PowerPoint Presentation</vt:lpstr>
      <vt:lpstr>Código Java calc Custom</vt:lpstr>
      <vt:lpstr>PowerPoint Presentation</vt:lpstr>
      <vt:lpstr>PowerPoint Presentation</vt:lpstr>
      <vt:lpstr>PowerPoint Presentation</vt:lpstr>
      <vt:lpstr>PowerPoint Presentation</vt:lpstr>
      <vt:lpstr>Strings</vt:lpstr>
      <vt:lpstr>Estilos y colores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maldonado garcia</dc:creator>
  <cp:lastModifiedBy>samuel maldonado garcia</cp:lastModifiedBy>
  <cp:revision>9</cp:revision>
  <dcterms:created xsi:type="dcterms:W3CDTF">2020-05-12T23:03:27Z</dcterms:created>
  <dcterms:modified xsi:type="dcterms:W3CDTF">2020-05-13T01:06:26Z</dcterms:modified>
</cp:coreProperties>
</file>