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2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814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461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97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796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84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1427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758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438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728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530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81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2109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536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067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154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54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CB976B-BE92-462E-9BFC-F4EDE5218CA9}" type="datetimeFigureOut">
              <a:rPr lang="es-419" smtClean="0"/>
              <a:t>15/6/2020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7A5444-F28C-43C5-A66A-DF46DB7CB4D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3223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4022-0C17-4A01-8520-6074AA5A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Defensa hito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956FC-EA8E-403D-A5B9-8151A8260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Samuel Alejandro Maldonado Garcia</a:t>
            </a:r>
          </a:p>
        </p:txBody>
      </p:sp>
    </p:spTree>
    <p:extLst>
      <p:ext uri="{BB962C8B-B14F-4D97-AF65-F5344CB8AC3E}">
        <p14:creationId xmlns:p14="http://schemas.microsoft.com/office/powerpoint/2010/main" val="42679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470B-F6F9-450D-A433-015F10C1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33" y="62203"/>
            <a:ext cx="9404723" cy="1189651"/>
          </a:xfrm>
        </p:spPr>
        <p:txBody>
          <a:bodyPr/>
          <a:lstStyle/>
          <a:p>
            <a:r>
              <a:rPr lang="es-419" sz="1600" dirty="0"/>
              <a:t>Premisa nª1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676A8-7F25-46B6-8F74-024867B60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99" y="2093528"/>
            <a:ext cx="2911353" cy="4649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5B2886-02FE-45EF-968E-D2EF9176B13F}"/>
              </a:ext>
            </a:extLst>
          </p:cNvPr>
          <p:cNvSpPr/>
          <p:nvPr/>
        </p:nvSpPr>
        <p:spPr>
          <a:xfrm>
            <a:off x="2142147" y="496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Sgy Open Sans"/>
              </a:rPr>
              <a:t>Cuando se presiona en el TEXT(Ejem </a:t>
            </a:r>
            <a:r>
              <a:rPr lang="es-ES" dirty="0" err="1">
                <a:latin typeface="Sgy Open Sans"/>
              </a:rPr>
              <a:t>Playlist</a:t>
            </a:r>
            <a:r>
              <a:rPr lang="es-ES" dirty="0">
                <a:latin typeface="Sgy Open Sans"/>
              </a:rPr>
              <a:t> 5) debe de mostrar un mensaje(TOAST), una </a:t>
            </a:r>
            <a:r>
              <a:rPr lang="es-ES" dirty="0" err="1">
                <a:latin typeface="Sgy Open Sans"/>
              </a:rPr>
              <a:t>descripcion</a:t>
            </a:r>
            <a:r>
              <a:rPr lang="es-ES" dirty="0">
                <a:latin typeface="Sgy Open Sans"/>
              </a:rPr>
              <a:t> acerca de ese ALBUM(Ejem. "</a:t>
            </a:r>
            <a:r>
              <a:rPr lang="es-ES" dirty="0" err="1">
                <a:latin typeface="Sgy Open Sans"/>
              </a:rPr>
              <a:t>My</a:t>
            </a:r>
            <a:r>
              <a:rPr lang="es-ES" dirty="0">
                <a:latin typeface="Sgy Open Sans"/>
              </a:rPr>
              <a:t> </a:t>
            </a:r>
            <a:r>
              <a:rPr lang="es-ES" dirty="0" err="1">
                <a:latin typeface="Sgy Open Sans"/>
              </a:rPr>
              <a:t>Playlist</a:t>
            </a:r>
            <a:r>
              <a:rPr lang="es-ES" dirty="0">
                <a:latin typeface="Sgy Open Sans"/>
              </a:rPr>
              <a:t> 5").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Sgy Open Sans"/>
              </a:rPr>
              <a:t>Cuando se presiona en el BUTTON(escuchar) debe de redirigir a un nuevo </a:t>
            </a:r>
            <a:r>
              <a:rPr lang="es-ES" dirty="0" err="1">
                <a:latin typeface="Sgy Open Sans"/>
              </a:rPr>
              <a:t>activity</a:t>
            </a:r>
            <a:r>
              <a:rPr lang="es-ES" dirty="0">
                <a:latin typeface="Sgy Open Sans"/>
              </a:rPr>
              <a:t>, en donde se mostrara nuevamente un </a:t>
            </a:r>
            <a:r>
              <a:rPr lang="es-ES" dirty="0" err="1">
                <a:latin typeface="Sgy Open Sans"/>
              </a:rPr>
              <a:t>RecyclerView</a:t>
            </a:r>
            <a:r>
              <a:rPr lang="es-ES" dirty="0">
                <a:latin typeface="Sgy Open Sans"/>
              </a:rPr>
              <a:t> con el listado de las canciones que tiene ese ALBUM. </a:t>
            </a:r>
            <a:endParaRPr lang="es-ES" b="0" i="0" dirty="0">
              <a:effectLst/>
              <a:latin typeface="Sgy 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A00A7-3DED-4F90-9EBD-4706782DE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27" y="2080960"/>
            <a:ext cx="2779564" cy="46363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86F7CA-5BE5-44FF-842B-F5A2AD440ED3}"/>
              </a:ext>
            </a:extLst>
          </p:cNvPr>
          <p:cNvCxnSpPr>
            <a:cxnSpLocks/>
          </p:cNvCxnSpPr>
          <p:nvPr/>
        </p:nvCxnSpPr>
        <p:spPr>
          <a:xfrm flipV="1">
            <a:off x="4714043" y="2707689"/>
            <a:ext cx="2206954" cy="15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C8DB43-48A1-4EFC-9F35-40F89B91CF32}"/>
              </a:ext>
            </a:extLst>
          </p:cNvPr>
          <p:cNvSpPr txBox="1"/>
          <p:nvPr/>
        </p:nvSpPr>
        <p:spPr>
          <a:xfrm>
            <a:off x="6920997" y="2505670"/>
            <a:ext cx="329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Al presionar en cualquier de los </a:t>
            </a:r>
            <a:r>
              <a:rPr lang="es-419" dirty="0" err="1"/>
              <a:t>text</a:t>
            </a:r>
            <a:r>
              <a:rPr lang="es-419" dirty="0"/>
              <a:t> se muestra la descripción en un </a:t>
            </a:r>
            <a:r>
              <a:rPr lang="es-419" dirty="0" err="1"/>
              <a:t>toast</a:t>
            </a:r>
            <a:r>
              <a:rPr lang="es-419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EA1BD-AF0F-4F35-912A-ECF7C593F8B4}"/>
              </a:ext>
            </a:extLst>
          </p:cNvPr>
          <p:cNvSpPr txBox="1"/>
          <p:nvPr/>
        </p:nvSpPr>
        <p:spPr>
          <a:xfrm>
            <a:off x="7412768" y="5395781"/>
            <a:ext cx="303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Para lograr resolver la presente premisa, se utilizó un </a:t>
            </a:r>
            <a:r>
              <a:rPr lang="es-419" dirty="0" err="1"/>
              <a:t>rvadapter</a:t>
            </a:r>
            <a:r>
              <a:rPr lang="es-419" dirty="0"/>
              <a:t>, </a:t>
            </a:r>
            <a:r>
              <a:rPr lang="es-419" dirty="0" err="1"/>
              <a:t>view</a:t>
            </a:r>
            <a:r>
              <a:rPr lang="es-419" dirty="0"/>
              <a:t> </a:t>
            </a:r>
            <a:r>
              <a:rPr lang="es-419" dirty="0" err="1"/>
              <a:t>holder</a:t>
            </a:r>
            <a:r>
              <a:rPr lang="es-419" dirty="0"/>
              <a:t> y librerías extras.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503FD7-3512-4400-A06A-93F7D10FC592}"/>
              </a:ext>
            </a:extLst>
          </p:cNvPr>
          <p:cNvCxnSpPr>
            <a:cxnSpLocks/>
          </p:cNvCxnSpPr>
          <p:nvPr/>
        </p:nvCxnSpPr>
        <p:spPr>
          <a:xfrm flipV="1">
            <a:off x="5495278" y="3959441"/>
            <a:ext cx="1398276" cy="29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6218E4-1291-44F8-B1CD-48A47EEE99A8}"/>
              </a:ext>
            </a:extLst>
          </p:cNvPr>
          <p:cNvSpPr txBox="1"/>
          <p:nvPr/>
        </p:nvSpPr>
        <p:spPr>
          <a:xfrm>
            <a:off x="6986726" y="3586076"/>
            <a:ext cx="329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Al presionar en escuchar la aplicación nos lleva a un nuevo </a:t>
            </a:r>
            <a:r>
              <a:rPr lang="es-419" dirty="0" err="1"/>
              <a:t>activity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84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E74F-E7D0-422F-B41F-0E906BCB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31" y="-157280"/>
            <a:ext cx="10058400" cy="1275867"/>
          </a:xfrm>
        </p:spPr>
        <p:txBody>
          <a:bodyPr/>
          <a:lstStyle/>
          <a:p>
            <a:r>
              <a:rPr lang="es-419" dirty="0"/>
              <a:t>Fragmentos de código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3B3E5D-D3CB-4CE6-B36B-D61FA74AC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30" y="941604"/>
            <a:ext cx="468673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RecyclerView.Adapter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TAG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RVAdapter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imagesURI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imagesURI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onCreateViewHolder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viewType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View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viewGroup.getContext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rl_list_item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,viewGroup,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onBindViewHolder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URI =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"https://i.imgur.com/"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asBitmap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.load(URI +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(position)+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holder.getCircleImage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holder.getTvImage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(position));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holder.getTvImage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holder.getEscu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=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,Playlist_1.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.startActivity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(in); }});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getItemCount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00DC72-E35D-42D2-9F91-D7E67A29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788" y="941604"/>
            <a:ext cx="5095783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RecyclerView.ViewHolder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RelativeLayout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escu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ViewHolder( View itemView)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(itemView);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initComponents(itemView);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initComponents(View itemView)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itemView.findViewById(R.id.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rlListItem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itemView.findViewById(R.id.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civItem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itemView.findViewById(R.id.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escu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=itemView.findViewById(R.id.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skip1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RelativeLayout getRlContainer()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 getCircleImage()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 getTvImage()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 getEscu()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escu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CF49-1AE7-4CCF-A901-E5927B52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15" y="133328"/>
            <a:ext cx="8534400" cy="790114"/>
          </a:xfrm>
        </p:spPr>
        <p:txBody>
          <a:bodyPr/>
          <a:lstStyle/>
          <a:p>
            <a:r>
              <a:rPr lang="es-419" dirty="0"/>
              <a:t>Fragmentos de código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85982D-8A6B-4636-B998-9EC4D4BC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15" y="1176590"/>
            <a:ext cx="5832629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recyclerView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rvAdapter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imagesName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imUR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"V4OgA4O,yB3d2qH,9jMbaX2,rYndmdq,sypYnSP,HBeK1ot,YCqbt8r,eLk31XX,4ZHp7FO,XzffKgy,DJabk5C"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"Playlist 1,Playlist 2,Playlist 3,Playlist 4,Playlist 5,Playlist 6,Playlist 7,Playlist 8,Playlist 9,Playlist 10,Playlist 11"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setContentView(R.layout.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initImageBitMaps();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initRecyclerView();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initImageBitMaps()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.addAll(Arrays.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imUR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.addAll(Arrays.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initRecyclerView()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recyclerView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rvContainer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rvAdapter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recyclerView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.setAdapter(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rvAdapter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recyclerView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.setLayoutManager(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LinearLayoutManager(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905275-777B-4B22-B42E-F417591A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536" y="1176590"/>
            <a:ext cx="5429849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/res-auto"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rvContainer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798C04-055E-47A1-AD69-E72B744E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372" y="3522619"/>
            <a:ext cx="546801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="http://schemas.android.com/apk/res-auto"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=".App.Playlist_1"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="@+id/rvContainer2"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androidx.viewpager.widget.ViewPager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="@+id/viewPagerContainer2"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androidx.viewpager.widget.ViewPager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90A796D-D727-4922-B045-6A8F16502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9308" y="159993"/>
            <a:ext cx="5487988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rlListItem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="12dp"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civItem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ic_launcher_round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:layout_toRightOf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civItem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:layout_centerVertical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="25sp"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:layout_marginStart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="@+id/skip1"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="7dp"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="250dp"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/Escuchar"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colorLetra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56BD7D-F830-4B41-8E2D-9EB5DDF9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006"/>
            <a:ext cx="5038344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="app_name"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&gt;PlayList&lt;/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="canada"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&gt;Canada&lt;/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="Escuchar"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&gt;escuchar&lt;/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448012-34F3-4516-BE00-90822C97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02659"/>
            <a:ext cx="503834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="colorPrimary"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&gt;#6200EE&lt;/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="colorPrimaryDark"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&gt;#3700B3&lt;/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="colorAccent"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&gt;#03DAC5&lt;/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="colorWhite"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&gt;#FFFFFF&lt;/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="colorLetra"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&gt;#36D47A&lt;/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="color2"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&gt;#93F99A&lt;/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32CADF-118E-483D-8C83-A53134A93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62867"/>
            <a:ext cx="503834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solid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="@color/colorWhite"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corners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:radius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stroke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="1dp"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="@color/colorLetra"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9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FA54-0B24-4923-81EF-E8CEBD99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30" y="226051"/>
            <a:ext cx="2582770" cy="945802"/>
          </a:xfrm>
        </p:spPr>
        <p:txBody>
          <a:bodyPr>
            <a:normAutofit/>
          </a:bodyPr>
          <a:lstStyle/>
          <a:p>
            <a:r>
              <a:rPr lang="es-419" sz="1800" dirty="0"/>
              <a:t>Premisas </a:t>
            </a:r>
            <a:r>
              <a:rPr lang="es-419" sz="1800" dirty="0" err="1"/>
              <a:t>n°</a:t>
            </a:r>
            <a:r>
              <a:rPr lang="es-419" sz="1800" dirty="0"/>
              <a:t> 2 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AC64-89BC-48F9-B074-371E580F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013" y="399497"/>
            <a:ext cx="6364657" cy="2840854"/>
          </a:xfrm>
        </p:spPr>
        <p:txBody>
          <a:bodyPr/>
          <a:lstStyle/>
          <a:p>
            <a:r>
              <a:rPr lang="es-ES" sz="1000" dirty="0">
                <a:solidFill>
                  <a:schemeClr val="tx1"/>
                </a:solidFill>
              </a:rPr>
              <a:t>Mostrar el listado de todas las canciones que forman parte de ese ALBUM.</a:t>
            </a:r>
          </a:p>
          <a:p>
            <a:r>
              <a:rPr lang="es-ES" sz="1000" dirty="0">
                <a:solidFill>
                  <a:schemeClr val="tx1"/>
                </a:solidFill>
              </a:rPr>
              <a:t>Cada </a:t>
            </a:r>
            <a:r>
              <a:rPr lang="es-ES" sz="1000" dirty="0" err="1">
                <a:solidFill>
                  <a:schemeClr val="tx1"/>
                </a:solidFill>
              </a:rPr>
              <a:t>cancion</a:t>
            </a:r>
            <a:r>
              <a:rPr lang="es-ES" sz="1000" dirty="0">
                <a:solidFill>
                  <a:schemeClr val="tx1"/>
                </a:solidFill>
              </a:rPr>
              <a:t> tiene 3 opciones(PLAY, PAUSE y STOP)</a:t>
            </a:r>
          </a:p>
          <a:p>
            <a:pPr lvl="1"/>
            <a:r>
              <a:rPr lang="es-ES" sz="1000" dirty="0">
                <a:solidFill>
                  <a:schemeClr val="tx1"/>
                </a:solidFill>
              </a:rPr>
              <a:t>Cuando se presiona PLAY mostrar el TOAST("Play music").</a:t>
            </a:r>
          </a:p>
          <a:p>
            <a:pPr lvl="1"/>
            <a:r>
              <a:rPr lang="es-ES" sz="1000" dirty="0">
                <a:solidFill>
                  <a:schemeClr val="tx1"/>
                </a:solidFill>
              </a:rPr>
              <a:t>Cuando se presiona PAUSE mostrar el TOAST("Pause music").</a:t>
            </a:r>
          </a:p>
          <a:p>
            <a:pPr lvl="1"/>
            <a:r>
              <a:rPr lang="es-ES" sz="1000" dirty="0">
                <a:solidFill>
                  <a:schemeClr val="tx1"/>
                </a:solidFill>
              </a:rPr>
              <a:t>Cuando se presiona STOP mostrar el TOAST("Stop music").</a:t>
            </a:r>
          </a:p>
          <a:p>
            <a:r>
              <a:rPr lang="es-ES" sz="1000" dirty="0">
                <a:solidFill>
                  <a:schemeClr val="tx1"/>
                </a:solidFill>
              </a:rPr>
              <a:t>Importante, esta opciones </a:t>
            </a:r>
            <a:r>
              <a:rPr lang="es-ES" sz="1000" b="1" dirty="0">
                <a:solidFill>
                  <a:schemeClr val="tx1"/>
                </a:solidFill>
              </a:rPr>
              <a:t>no son BUTTONS</a:t>
            </a:r>
            <a:r>
              <a:rPr lang="es-ES" sz="1000" dirty="0">
                <a:solidFill>
                  <a:schemeClr val="tx1"/>
                </a:solidFill>
              </a:rPr>
              <a:t>. Debe de utilizar IMAGEVIEW.</a:t>
            </a:r>
          </a:p>
          <a:p>
            <a:r>
              <a:rPr lang="es-ES" sz="1000" dirty="0">
                <a:solidFill>
                  <a:schemeClr val="tx1"/>
                </a:solidFill>
              </a:rPr>
              <a:t>Unificar las opciones PLAY y PAUSE en un solo.</a:t>
            </a:r>
          </a:p>
          <a:p>
            <a:r>
              <a:rPr lang="es-ES" sz="1000" dirty="0">
                <a:solidFill>
                  <a:schemeClr val="tx1"/>
                </a:solidFill>
              </a:rPr>
              <a:t>Es decir cuando se hace PLAY debe de cambiar el </a:t>
            </a:r>
            <a:r>
              <a:rPr lang="es-ES" sz="1000" dirty="0" err="1">
                <a:solidFill>
                  <a:schemeClr val="tx1"/>
                </a:solidFill>
              </a:rPr>
              <a:t>imageView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  <a:r>
              <a:rPr lang="es-ES" sz="1000" dirty="0" err="1">
                <a:solidFill>
                  <a:schemeClr val="tx1"/>
                </a:solidFill>
              </a:rPr>
              <a:t>automaticamente</a:t>
            </a:r>
            <a:r>
              <a:rPr lang="es-ES" sz="1000" dirty="0">
                <a:solidFill>
                  <a:schemeClr val="tx1"/>
                </a:solidFill>
              </a:rPr>
              <a:t> a PAUSE. </a:t>
            </a:r>
          </a:p>
          <a:p>
            <a:r>
              <a:rPr lang="es-ES" sz="1000" dirty="0">
                <a:solidFill>
                  <a:schemeClr val="tx1"/>
                </a:solidFill>
              </a:rPr>
              <a:t>Ocurre lo mismo cuando se presiona PAUSE este cambia </a:t>
            </a:r>
            <a:r>
              <a:rPr lang="es-ES" sz="1000" dirty="0" err="1">
                <a:solidFill>
                  <a:schemeClr val="tx1"/>
                </a:solidFill>
              </a:rPr>
              <a:t>automaticamente</a:t>
            </a:r>
            <a:r>
              <a:rPr lang="es-ES" sz="1000" dirty="0">
                <a:solidFill>
                  <a:schemeClr val="tx1"/>
                </a:solidFill>
              </a:rPr>
              <a:t> a PLAY.</a:t>
            </a:r>
          </a:p>
          <a:p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EEEFF-E094-4C72-B6F6-DDB7DD08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6" y="2835212"/>
            <a:ext cx="2245387" cy="4022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19102-19D9-48F7-BE65-A2E0B6ED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895" y="2835212"/>
            <a:ext cx="2032004" cy="398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DD6FD-6FDA-4D17-82EF-C5701DAA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980" y="2797518"/>
            <a:ext cx="2174502" cy="4022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FC857-BDD9-4213-849F-3710F0806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563" y="2797518"/>
            <a:ext cx="2032005" cy="4074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543140-6FDD-4D9B-8BE3-F73D448C0537}"/>
              </a:ext>
            </a:extLst>
          </p:cNvPr>
          <p:cNvSpPr txBox="1"/>
          <p:nvPr/>
        </p:nvSpPr>
        <p:spPr>
          <a:xfrm>
            <a:off x="9436963" y="2547892"/>
            <a:ext cx="2308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Al presionar los </a:t>
            </a:r>
            <a:r>
              <a:rPr lang="es-419" dirty="0" err="1"/>
              <a:t>ImageView</a:t>
            </a:r>
            <a:r>
              <a:rPr lang="es-419" dirty="0"/>
              <a:t> de </a:t>
            </a:r>
            <a:r>
              <a:rPr lang="es-419" dirty="0" err="1"/>
              <a:t>play,pause</a:t>
            </a:r>
            <a:r>
              <a:rPr lang="es-419" dirty="0"/>
              <a:t> y stop nos muestra la descripción en un </a:t>
            </a:r>
            <a:r>
              <a:rPr lang="es-419" dirty="0" err="1"/>
              <a:t>toast</a:t>
            </a:r>
            <a:r>
              <a:rPr lang="es-419" dirty="0"/>
              <a:t> y en las opciones de </a:t>
            </a:r>
            <a:r>
              <a:rPr lang="es-419" dirty="0" err="1"/>
              <a:t>play</a:t>
            </a:r>
            <a:r>
              <a:rPr lang="es-419" dirty="0"/>
              <a:t> y pause el manejo es dinámico ya que un </a:t>
            </a:r>
            <a:r>
              <a:rPr lang="es-419" dirty="0" err="1"/>
              <a:t>ImageView</a:t>
            </a:r>
            <a:r>
              <a:rPr lang="es-419" dirty="0"/>
              <a:t> se oculta cuando se presiona el que se desea utilizar.</a:t>
            </a:r>
          </a:p>
        </p:txBody>
      </p:sp>
    </p:spTree>
    <p:extLst>
      <p:ext uri="{BB962C8B-B14F-4D97-AF65-F5344CB8AC3E}">
        <p14:creationId xmlns:p14="http://schemas.microsoft.com/office/powerpoint/2010/main" val="194317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190C56-F1BC-412C-A61A-3F214579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15" y="133328"/>
            <a:ext cx="8534400" cy="790114"/>
          </a:xfrm>
        </p:spPr>
        <p:txBody>
          <a:bodyPr/>
          <a:lstStyle/>
          <a:p>
            <a:r>
              <a:rPr lang="es-419" dirty="0"/>
              <a:t>Fragmentos de código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366B2A-1754-47ED-8A8A-88F9EDC3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06" y="1400137"/>
            <a:ext cx="4642391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RVAdapter2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RecyclerView.Adapter&lt;ViewHolder2&gt;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static final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TAG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"RVAdapter2"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imagesURI3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RVAdapter2(Context context1, ArrayList&lt;String&gt; imageNames1, ArrayList&lt;String&gt; imagesURI1 ,ArrayList&lt;String&gt; imagesURI2,ArrayList&lt;String&gt; imagesURI3 )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=context1;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=imageNames1;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=imagesURI1;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=imagesURI2;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imagesURI3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=imagesURI3;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 onCreateViewHolder(ViewGroup viewGroup,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viewType){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View view = LayoutInflater.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(viewGroup.getContext()).inflate(R.layout.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rl_list_item2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,viewGroup,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ViewHolder2 vHolder 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ViewHolder2(view);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vHolder;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onBindViewHolder(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 holder,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URI 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"https://i.imgur.com/"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Glide.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.asBitmap()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.load(URI +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.get(position)+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.into(holder.getCircleImage());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C92A77-2507-442D-9DC8-F46AB9CB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189" y="1857822"/>
            <a:ext cx="622028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asBitmap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.load(URI +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imagesURI2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.get(position)+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(holder.getCircleImage2());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asBitmap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.load(URI +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imagesURI3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.get(position)+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(holder.getCircleImage3());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holder.getTvImage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holder.getCircleImage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.getCircleImage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setVisibility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INVISIBLE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.getCircleImage2().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setVisibility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"Play "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holder.getCircleImage2().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.getCircleImage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setVisibility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.getCircleImage2().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setVisibility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INVISIBLE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"Pause "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holder.getCircleImage3().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"Stop "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getItemCount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69DB0-BCB9-4615-92EE-52D9618DA5F4}"/>
              </a:ext>
            </a:extLst>
          </p:cNvPr>
          <p:cNvSpPr txBox="1"/>
          <p:nvPr/>
        </p:nvSpPr>
        <p:spPr>
          <a:xfrm>
            <a:off x="5752730" y="1400137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 utilizó un segundo </a:t>
            </a:r>
            <a:r>
              <a:rPr lang="es-419" dirty="0" err="1"/>
              <a:t>rvadapter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1044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EE4BB4-922B-4557-A40C-305BAF3E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" y="843677"/>
            <a:ext cx="5557421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RecyclerView.ViewHolder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ViewHolder2( View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initComponents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initComponents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rlListItem2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civItem1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civItem2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civItem3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getCircleImage2()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getCircleImage3()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FDEF-EC19-4C27-B9D4-64D8D86F0942}"/>
              </a:ext>
            </a:extLst>
          </p:cNvPr>
          <p:cNvSpPr txBox="1"/>
          <p:nvPr/>
        </p:nvSpPr>
        <p:spPr>
          <a:xfrm>
            <a:off x="772357" y="334817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 utilizó un segundo </a:t>
            </a:r>
            <a:r>
              <a:rPr lang="es-419" dirty="0" err="1"/>
              <a:t>ViewHolder</a:t>
            </a:r>
            <a:endParaRPr lang="es-419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410F49-EFDE-4EF3-B1AC-709E2FF4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452" y="74235"/>
            <a:ext cx="5190478" cy="6709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="@+id/rlListItem2"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="12dp"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:layout_centerVertical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="25sp"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:layout_marginStart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="@+id/civItem1"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ic_launcher_round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="5dp"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="@+id/civItem2"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ic_launcher_round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:visibility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="invisible"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="@+id/civItem3"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ic_launcher_round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="230dp"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="5dp"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4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979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3325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Sgy Open Sans</vt:lpstr>
      <vt:lpstr>Wingdings 3</vt:lpstr>
      <vt:lpstr>Slice</vt:lpstr>
      <vt:lpstr>Defensa hito 4</vt:lpstr>
      <vt:lpstr>Premisa nª1</vt:lpstr>
      <vt:lpstr>Fragmentos de código</vt:lpstr>
      <vt:lpstr>Fragmentos de código</vt:lpstr>
      <vt:lpstr>PowerPoint Presentation</vt:lpstr>
      <vt:lpstr>Premisas n° 2 y 3</vt:lpstr>
      <vt:lpstr>Fragmentos de código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4</dc:title>
  <dc:creator>samuel maldonado garcia</dc:creator>
  <cp:lastModifiedBy>samuel maldonado garcia</cp:lastModifiedBy>
  <cp:revision>5</cp:revision>
  <dcterms:created xsi:type="dcterms:W3CDTF">2020-06-15T12:59:53Z</dcterms:created>
  <dcterms:modified xsi:type="dcterms:W3CDTF">2020-06-15T13:44:57Z</dcterms:modified>
</cp:coreProperties>
</file>