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85707-5CDE-4465-1D9C-0A02661A0366}" v="743" dt="2021-06-21T10:47:22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F7B-415B-4DC3-8881-A308247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Most clicked anxiety pages</a:t>
            </a: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B2F64D5-3B28-4400-95B5-458CA00E4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944" y="1715164"/>
            <a:ext cx="7680933" cy="4603575"/>
          </a:xfrm>
        </p:spPr>
      </p:pic>
    </p:spTree>
    <p:extLst>
      <p:ext uri="{BB962C8B-B14F-4D97-AF65-F5344CB8AC3E}">
        <p14:creationId xmlns:p14="http://schemas.microsoft.com/office/powerpoint/2010/main" val="213386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coping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59 "</a:t>
            </a:r>
            <a:r>
              <a:rPr lang="en-US" dirty="0">
                <a:ea typeface="+mn-lt"/>
                <a:cs typeface="+mn-lt"/>
              </a:rPr>
              <a:t>&lt;p&gt;&lt;b&gt;Links to mental health helplines for yourself and other people&lt;/b&gt;&lt;/p&gt;" Links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C27CF2E-65B4-4834-9B4A-7F6AD016F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" t="3939" r="671" b="40909"/>
          <a:stretch/>
        </p:blipFill>
        <p:spPr>
          <a:xfrm>
            <a:off x="4945318" y="1958714"/>
            <a:ext cx="3625627" cy="44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6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coping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57 "</a:t>
            </a:r>
            <a:r>
              <a:rPr lang="en-US" dirty="0">
                <a:ea typeface="+mn-lt"/>
                <a:cs typeface="+mn-lt"/>
              </a:rPr>
              <a:t>&lt;p&gt;&lt;b&gt;Contact information for non-urgent mental health concerns.&lt;/b&gt;&lt;/p&gt;" Links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9B672F-EC91-4BCE-B922-4125FB035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" t="10303" r="671" b="33333"/>
          <a:stretch/>
        </p:blipFill>
        <p:spPr>
          <a:xfrm>
            <a:off x="4795416" y="1908747"/>
            <a:ext cx="3713070" cy="47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F7B-415B-4DC3-8881-A308247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Most clicked coping pages</a:t>
            </a:r>
          </a:p>
        </p:txBody>
      </p:sp>
      <p:pic>
        <p:nvPicPr>
          <p:cNvPr id="6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025207EF-3D7C-4173-B653-A66C7945D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609" y="1825625"/>
            <a:ext cx="7237274" cy="4851010"/>
          </a:xfrm>
        </p:spPr>
      </p:pic>
    </p:spTree>
    <p:extLst>
      <p:ext uri="{BB962C8B-B14F-4D97-AF65-F5344CB8AC3E}">
        <p14:creationId xmlns:p14="http://schemas.microsoft.com/office/powerpoint/2010/main" val="333648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F7B-415B-4DC3-8881-A308247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Most clicked depression pages</a:t>
            </a:r>
          </a:p>
        </p:txBody>
      </p:sp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44E2875-86D4-4183-AD21-8AC2DD3C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998" y="1683909"/>
            <a:ext cx="7474626" cy="4709721"/>
          </a:xfrm>
        </p:spPr>
      </p:pic>
    </p:spTree>
    <p:extLst>
      <p:ext uri="{BB962C8B-B14F-4D97-AF65-F5344CB8AC3E}">
        <p14:creationId xmlns:p14="http://schemas.microsoft.com/office/powerpoint/2010/main" val="308890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depression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30-"</a:t>
            </a:r>
            <a:r>
              <a:rPr lang="en-US" dirty="0">
                <a:ea typeface="+mn-lt"/>
                <a:cs typeface="+mn-lt"/>
              </a:rPr>
              <a:t>&lt;p&gt;&lt;b&gt;A quotation from Sigmund Freud the psychoanalyst and its implications.&lt;/b&gt;&lt;/p&gt;" Information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9B99241-A94D-4772-AF68-946B17BC5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2" r="671" b="28182"/>
          <a:stretch/>
        </p:blipFill>
        <p:spPr>
          <a:xfrm>
            <a:off x="7531121" y="1608944"/>
            <a:ext cx="3475660" cy="52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depression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20- "</a:t>
            </a:r>
            <a:r>
              <a:rPr lang="en-US" dirty="0">
                <a:ea typeface="+mn-lt"/>
                <a:cs typeface="+mn-lt"/>
              </a:rPr>
              <a:t>&lt;p&gt;&lt;/p&gt;&lt;p&gt;&lt;b&gt;A national initiative on depression including a dance tutorial for you to use.&lt;/b&gt;&lt;/p&gt;" Physical exercise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6B4F5B-740E-43F9-B33F-E969698C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" t="4242" r="671" b="52909"/>
          <a:stretch/>
        </p:blipFill>
        <p:spPr>
          <a:xfrm>
            <a:off x="4070892" y="1921239"/>
            <a:ext cx="3912939" cy="37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depression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24 "</a:t>
            </a:r>
            <a:r>
              <a:rPr lang="en-US" dirty="0">
                <a:ea typeface="+mn-lt"/>
                <a:cs typeface="+mn-lt"/>
              </a:rPr>
              <a:t>&lt;p&gt;&lt;b&gt;A mental exercise for developing focusing skill and helping to reduce the impact of depressed feelings, together with a training video.&lt;/b&gt;&lt;/p&gt;&lt;ul&gt;&lt;li&gt;Focus on your breath as it enters and leaves your</a:t>
            </a:r>
            <a:r>
              <a:rPr lang="en-US" dirty="0">
                <a:cs typeface="Calibri" panose="020F0502020204030204"/>
              </a:rPr>
              <a:t> body" Mental exercise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A picture containing text, tree, nature, rock&#10;&#10;Description automatically generated">
            <a:extLst>
              <a:ext uri="{FF2B5EF4-FFF2-40B4-BE49-F238E27FC236}">
                <a16:creationId xmlns:a16="http://schemas.microsoft.com/office/drawing/2014/main" id="{6D80E932-03E3-47F5-8B99-E68ED8499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4848" r="671" b="4545"/>
          <a:stretch/>
        </p:blipFill>
        <p:spPr>
          <a:xfrm>
            <a:off x="5907186" y="2408420"/>
            <a:ext cx="2126868" cy="44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0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depression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21 "</a:t>
            </a:r>
            <a:r>
              <a:rPr lang="en-US" dirty="0">
                <a:ea typeface="+mn-lt"/>
                <a:cs typeface="+mn-lt"/>
              </a:rPr>
              <a:t>&lt;p&gt;&lt;b&gt;A mental exercise to practice letting go of unwanted thoughts together with animations.&lt;/b&gt;&lt;/p&gt;&lt;p&gt;&lt;/p&gt;&lt;p&gt;Find a quiet place, close your eyes and:&lt;/p&gt;&lt;ul&gt;&lt;li&gt;Picture your thoughts as boats sailing down a river.&lt;/li&gt;&lt;li&gt;Picture yourself sitting on the riverbank, watching the boats go by.&lt;/li&gt;&lt;li&gt;Stay where you are and let your thoughts drift away.&lt;/li&gt;&lt;/ul&gt;&lt;p&gt;&lt;/p&gt;&lt;p&gt;&lt;b&gt;Homework&lt;/b&gt;&lt;/p&gt;&lt;ul&gt;&lt;li&gt;Practice twice daily for two weeks and then use as required.&lt;/li&gt;&lt;/ul&gt;"</a:t>
            </a:r>
            <a:r>
              <a:rPr lang="en-US" dirty="0">
                <a:cs typeface="Calibri" panose="020F0502020204030204"/>
              </a:rPr>
              <a:t>  Mental Exercise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488DF2D-0AE8-4D9B-B099-72B292614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4242" r="-1342" b="53030"/>
          <a:stretch/>
        </p:blipFill>
        <p:spPr>
          <a:xfrm>
            <a:off x="4483121" y="3120452"/>
            <a:ext cx="3238443" cy="31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6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F7B-415B-4DC3-8881-A308247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Most clicked depression pages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FFCA896-4A9D-47E8-B0A6-17219947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415" y="1513330"/>
            <a:ext cx="8058973" cy="5275731"/>
          </a:xfrm>
        </p:spPr>
      </p:pic>
    </p:spTree>
    <p:extLst>
      <p:ext uri="{BB962C8B-B14F-4D97-AF65-F5344CB8AC3E}">
        <p14:creationId xmlns:p14="http://schemas.microsoft.com/office/powerpoint/2010/main" val="376792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F7B-415B-4DC3-8881-A308247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Most clicked lonely pages</a:t>
            </a:r>
          </a:p>
        </p:txBody>
      </p:sp>
      <p:pic>
        <p:nvPicPr>
          <p:cNvPr id="9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9D637F14-A91D-4486-8A9A-3C88BB86D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238" y="1531665"/>
            <a:ext cx="8045032" cy="4964242"/>
          </a:xfrm>
        </p:spPr>
      </p:pic>
    </p:spTree>
    <p:extLst>
      <p:ext uri="{BB962C8B-B14F-4D97-AF65-F5344CB8AC3E}">
        <p14:creationId xmlns:p14="http://schemas.microsoft.com/office/powerpoint/2010/main" val="222035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anxiety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16 </a:t>
            </a:r>
            <a:r>
              <a:rPr lang="en-US" dirty="0">
                <a:ea typeface="+mn-lt"/>
                <a:cs typeface="+mn-lt"/>
              </a:rPr>
              <a:t>"&lt;p&gt;&lt;b&gt;A visual activity which can help to engage your attention away from anxious feelings, thoughts and sensations.&lt;/b&gt;&lt;/p&gt;&lt;ul&gt;&lt;li&gt;Find a quiet place&lt;/li&gt;&lt;li&gt;Choose one of the images&lt;/li&gt;&lt;li&gt;Rub the screen to see the image emerge&lt;/li&gt;&lt;li&gt;Allow your eyes to move over the image&lt;/li&gt;&lt;li&gt;Pay attention to the details of the image&lt;/li&gt;&lt;/ul&gt;&lt;p&gt;&lt;/p&gt;&lt;p&gt;If you like that, try this video of &lt;a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="https://www.youtube.com/watch?v=4IRLvYOZD8A"&gt;Fractals in nature&lt;/a&gt;.&lt;/p&gt;" Visual exercise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DEDEF1-24FC-4713-AAB0-99008096F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30" t="8396" r="-565" b="62944"/>
          <a:stretch/>
        </p:blipFill>
        <p:spPr>
          <a:xfrm>
            <a:off x="7383101" y="3533176"/>
            <a:ext cx="3761948" cy="2348398"/>
          </a:xfrm>
          <a:prstGeom prst="rect">
            <a:avLst/>
          </a:prstGeom>
        </p:spPr>
      </p:pic>
      <p:pic>
        <p:nvPicPr>
          <p:cNvPr id="5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713DDD28-57EA-49EB-88EA-B3C3307C5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27" t="4959" r="-1075" b="25908"/>
          <a:stretch/>
        </p:blipFill>
        <p:spPr>
          <a:xfrm>
            <a:off x="2268307" y="3057186"/>
            <a:ext cx="2608548" cy="36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3A5E-DE36-4A5B-B7EF-D13963A7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Most clicked lonely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F45D-0A40-4F4B-AA4F-2ADE7CAC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79"/>
            <a:ext cx="10515600" cy="126586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Page 40-"</a:t>
            </a:r>
            <a:r>
              <a:rPr lang="en-US" dirty="0">
                <a:ea typeface="+mn-lt"/>
                <a:cs typeface="+mn-lt"/>
              </a:rPr>
              <a:t>&lt;p&gt;&lt;b&gt;A mental exercise for developing focusing skill, helping to reduce the impact of unwanted thoughts, together with a training video.&lt;/b&gt;&lt;/p&gt;&lt;ul&gt;&lt;li&gt;Focus on your breath as it enters and leaves your body.&lt;/li&gt;&lt;li&gt;Now find and focus on a sound nearby.&lt;/li&gt;&lt;li&gt;One by one, shift your attention focus to other sounds nearby.&lt;/li&gt;&lt;li&gt;One by one, shift your attention focus to sounds further away.&lt;/li&gt;&lt;li&gt;Return your attention focus to your breathing.&lt;/li&gt;&lt;/ul&gt;&lt;p&gt;&lt;b&gt;" Mental exercise</a:t>
            </a:r>
            <a:endParaRPr lang="en-US" dirty="0">
              <a:cs typeface="Calibri"/>
            </a:endParaRPr>
          </a:p>
        </p:txBody>
      </p:sp>
      <p:pic>
        <p:nvPicPr>
          <p:cNvPr id="5" name="Picture 4" descr="A picture containing text, tree, nature, rock&#10;&#10;Description automatically generated">
            <a:extLst>
              <a:ext uri="{FF2B5EF4-FFF2-40B4-BE49-F238E27FC236}">
                <a16:creationId xmlns:a16="http://schemas.microsoft.com/office/drawing/2014/main" id="{4760D97E-A8A8-4ED9-8A01-9B102FE67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4848" r="671" b="4545"/>
          <a:stretch/>
        </p:blipFill>
        <p:spPr>
          <a:xfrm>
            <a:off x="7993317" y="2258518"/>
            <a:ext cx="2126868" cy="44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3A5E-DE36-4A5B-B7EF-D13963A7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Most clicked lonely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F45D-0A40-4F4B-AA4F-2ADE7CAC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Page 33 "</a:t>
            </a:r>
            <a:r>
              <a:rPr lang="en-US" dirty="0">
                <a:ea typeface="+mn-lt"/>
                <a:cs typeface="+mn-lt"/>
              </a:rPr>
              <a:t>&lt;p&gt;&lt;b&gt;Check out these options for helping you to connect with other people.&lt;/b&gt;&lt;/p&gt;" Links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A58A2A-67F7-4CCF-A8C1-7BF3EB955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52" y="2383436"/>
            <a:ext cx="18516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3A5E-DE36-4A5B-B7EF-D13963A7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Most clicked lonely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F45D-0A40-4F4B-AA4F-2ADE7CAC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Page 43 </a:t>
            </a:r>
            <a:r>
              <a:rPr lang="en-US" dirty="0">
                <a:ea typeface="+mn-lt"/>
                <a:cs typeface="+mn-lt"/>
              </a:rPr>
              <a:t>"&lt;p&gt;&lt;b&gt;A definition and basic facts about loneliness with links to more information.&lt;/b&gt;&lt;/p&gt;" Links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7FD9DA-885B-4C65-BEC9-EF0F52B28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" t="22727" r="671" b="6667"/>
          <a:stretch/>
        </p:blipFill>
        <p:spPr>
          <a:xfrm>
            <a:off x="7693515" y="2545829"/>
            <a:ext cx="2826280" cy="45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8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F7B-415B-4DC3-8881-A308247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Most clicked lonely pages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6D84B63-60D3-4FED-AC39-310C7B0C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11" y="1825625"/>
            <a:ext cx="6772578" cy="4351338"/>
          </a:xfrm>
        </p:spPr>
      </p:pic>
    </p:spTree>
    <p:extLst>
      <p:ext uri="{BB962C8B-B14F-4D97-AF65-F5344CB8AC3E}">
        <p14:creationId xmlns:p14="http://schemas.microsoft.com/office/powerpoint/2010/main" val="11928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anxiety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18 </a:t>
            </a:r>
            <a:r>
              <a:rPr lang="en-US" dirty="0">
                <a:ea typeface="+mn-lt"/>
                <a:cs typeface="+mn-lt"/>
              </a:rPr>
              <a:t>"&lt;p&gt;&lt;b&gt;The first words to say to yourself to help you contain your anxious feelings.&lt;/b&gt;&lt;/p&gt;" Mental exercise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2CCC5D7-6C1F-4E5E-9372-BD19C1A2D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48" b="10063"/>
          <a:stretch/>
        </p:blipFill>
        <p:spPr>
          <a:xfrm>
            <a:off x="1120087" y="2091846"/>
            <a:ext cx="2655413" cy="47615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CF00143-F4A0-4FDD-8564-4E995C555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30" t="34264" r="-565" b="23299"/>
          <a:stretch/>
        </p:blipFill>
        <p:spPr>
          <a:xfrm>
            <a:off x="6203567" y="2728586"/>
            <a:ext cx="3240030" cy="30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anxiety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14 "</a:t>
            </a:r>
            <a:r>
              <a:rPr lang="en-US" dirty="0">
                <a:ea typeface="+mn-lt"/>
                <a:cs typeface="+mn-lt"/>
              </a:rPr>
              <a:t>&lt;p&gt;&lt;b&gt;Two facts about anxiety which may help to put your experience into perspective.&lt;/b&gt;&lt;/p&gt;" Information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8A3ADA1-1ED5-4C81-B97F-3B8AE4855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" t="8447" r="-565" b="32741"/>
          <a:stretch/>
        </p:blipFill>
        <p:spPr>
          <a:xfrm>
            <a:off x="4032388" y="2073892"/>
            <a:ext cx="3532121" cy="47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6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anxiety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9 </a:t>
            </a:r>
            <a:r>
              <a:rPr lang="en-US" dirty="0">
                <a:ea typeface="+mn-lt"/>
                <a:cs typeface="+mn-lt"/>
              </a:rPr>
              <a:t>"&lt;p&gt;&lt;b&gt;A writing exercise which can help to reduce the persistence of anxious thoughts in daily life.&lt;/b&gt;&lt;/p&gt;" Written exercise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7347BA-6C13-4D95-BE2D-186156D39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5" t="9645" r="-565" b="26650"/>
          <a:stretch/>
        </p:blipFill>
        <p:spPr>
          <a:xfrm>
            <a:off x="4585622" y="2018778"/>
            <a:ext cx="3459212" cy="48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anxiety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4</a:t>
            </a:r>
            <a:r>
              <a:rPr lang="en-US" dirty="0">
                <a:ea typeface="+mn-lt"/>
                <a:cs typeface="+mn-lt"/>
              </a:rPr>
              <a:t> "&lt;p&gt;&lt;b&gt;Use these links to obtain further self-help information and resources from established mental health </a:t>
            </a:r>
            <a:r>
              <a:rPr lang="en-US" dirty="0" err="1">
                <a:ea typeface="+mn-lt"/>
                <a:cs typeface="+mn-lt"/>
              </a:rPr>
              <a:t>organisations</a:t>
            </a:r>
            <a:r>
              <a:rPr lang="en-US" dirty="0">
                <a:ea typeface="+mn-lt"/>
                <a:cs typeface="+mn-lt"/>
              </a:rPr>
              <a:t>.&lt;/b&gt;&lt;/p&gt;" Links</a:t>
            </a:r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4FE93B-BE1B-45E9-ADB4-8CF6D99A1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t="7782" r="-565" b="32741"/>
          <a:stretch/>
        </p:blipFill>
        <p:spPr>
          <a:xfrm>
            <a:off x="5483320" y="2088331"/>
            <a:ext cx="3396492" cy="45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4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anxiety pages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D-F180-4F78-96D7-8B17588C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94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Page 11-"</a:t>
            </a:r>
            <a:r>
              <a:rPr lang="en-US" dirty="0">
                <a:ea typeface="+mn-lt"/>
                <a:cs typeface="+mn-lt"/>
              </a:rPr>
              <a:t>&lt;p&gt;&lt;b&gt;An exercise for checking bodily tension that you can use anywhere.&lt;/b&gt;&lt;/p&gt;"</a:t>
            </a:r>
            <a:r>
              <a:rPr lang="en-US" dirty="0">
                <a:cs typeface="Calibri" panose="020F0502020204030204"/>
              </a:rPr>
              <a:t>Mental exercise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804DEFBF-29D7-4589-A033-B38DE655D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85" t="5076" r="-565" b="25381"/>
          <a:stretch/>
        </p:blipFill>
        <p:spPr>
          <a:xfrm>
            <a:off x="4324663" y="2217105"/>
            <a:ext cx="3010548" cy="44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7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DF7-F96C-4296-8C2B-52CA19A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Most clicked anxiety pages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C7C10D8-224B-4A48-80D1-1262036E5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26" y="1241078"/>
            <a:ext cx="8694194" cy="5499556"/>
          </a:xfrm>
        </p:spPr>
      </p:pic>
    </p:spTree>
    <p:extLst>
      <p:ext uri="{BB962C8B-B14F-4D97-AF65-F5344CB8AC3E}">
        <p14:creationId xmlns:p14="http://schemas.microsoft.com/office/powerpoint/2010/main" val="318641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DF7B-415B-4DC3-8881-A308247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Most clicked coping pages</a:t>
            </a: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B2F64D5-3B28-4400-95B5-458CA00E4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944" y="1715164"/>
            <a:ext cx="7680933" cy="4603575"/>
          </a:xfrm>
        </p:spPr>
      </p:pic>
    </p:spTree>
    <p:extLst>
      <p:ext uri="{BB962C8B-B14F-4D97-AF65-F5344CB8AC3E}">
        <p14:creationId xmlns:p14="http://schemas.microsoft.com/office/powerpoint/2010/main" val="328770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Most clicked anxiety pages</vt:lpstr>
      <vt:lpstr>Most clicked anxiety pages </vt:lpstr>
      <vt:lpstr>Most clicked anxiety pages </vt:lpstr>
      <vt:lpstr>Most clicked anxiety pages </vt:lpstr>
      <vt:lpstr>Most clicked anxiety pages </vt:lpstr>
      <vt:lpstr>Most clicked anxiety pages </vt:lpstr>
      <vt:lpstr>Most clicked anxiety pages </vt:lpstr>
      <vt:lpstr>Most clicked anxiety pages </vt:lpstr>
      <vt:lpstr>Most clicked coping pages</vt:lpstr>
      <vt:lpstr>Most clicked coping pages </vt:lpstr>
      <vt:lpstr>Most clicked coping pages </vt:lpstr>
      <vt:lpstr>Most clicked coping pages</vt:lpstr>
      <vt:lpstr>Most clicked depression pages</vt:lpstr>
      <vt:lpstr>Most clicked depression pages </vt:lpstr>
      <vt:lpstr>Most clicked depression pages </vt:lpstr>
      <vt:lpstr>Most clicked depression pages </vt:lpstr>
      <vt:lpstr>Most clicked depression pages </vt:lpstr>
      <vt:lpstr>Most clicked depression pages</vt:lpstr>
      <vt:lpstr>Most clicked lonely pages</vt:lpstr>
      <vt:lpstr>Most clicked lonely pages</vt:lpstr>
      <vt:lpstr>Most clicked lonely pages</vt:lpstr>
      <vt:lpstr>Most clicked lonely pages</vt:lpstr>
      <vt:lpstr>Most clicked lonely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191</cp:revision>
  <dcterms:created xsi:type="dcterms:W3CDTF">2013-07-15T20:26:40Z</dcterms:created>
  <dcterms:modified xsi:type="dcterms:W3CDTF">2021-06-21T10:47:39Z</dcterms:modified>
</cp:coreProperties>
</file>