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B89089-7272-4338-BAED-EDC76D9E6B4B}" v="5" dt="2021-02-02T11:39:41.4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 amos" userId="d7390ebd7d3e78d5" providerId="LiveId" clId="{E8B89089-7272-4338-BAED-EDC76D9E6B4B}"/>
    <pc:docChg chg="undo redo custSel addSld modSld sldOrd">
      <pc:chgData name="sam amos" userId="d7390ebd7d3e78d5" providerId="LiveId" clId="{E8B89089-7272-4338-BAED-EDC76D9E6B4B}" dt="2021-02-02T11:40:23.562" v="2156" actId="20577"/>
      <pc:docMkLst>
        <pc:docMk/>
      </pc:docMkLst>
      <pc:sldChg chg="modSp mod">
        <pc:chgData name="sam amos" userId="d7390ebd7d3e78d5" providerId="LiveId" clId="{E8B89089-7272-4338-BAED-EDC76D9E6B4B}" dt="2021-02-01T11:05:35.553" v="54" actId="20577"/>
        <pc:sldMkLst>
          <pc:docMk/>
          <pc:sldMk cId="244889441" sldId="256"/>
        </pc:sldMkLst>
        <pc:spChg chg="mod">
          <ac:chgData name="sam amos" userId="d7390ebd7d3e78d5" providerId="LiveId" clId="{E8B89089-7272-4338-BAED-EDC76D9E6B4B}" dt="2021-02-01T11:05:35.553" v="54" actId="20577"/>
          <ac:spMkLst>
            <pc:docMk/>
            <pc:sldMk cId="244889441" sldId="256"/>
            <ac:spMk id="2" creationId="{7B32581A-CFBA-4BF8-BCF5-CAE0CD7ADD17}"/>
          </ac:spMkLst>
        </pc:spChg>
      </pc:sldChg>
      <pc:sldChg chg="addSp delSp modSp new mod">
        <pc:chgData name="sam amos" userId="d7390ebd7d3e78d5" providerId="LiveId" clId="{E8B89089-7272-4338-BAED-EDC76D9E6B4B}" dt="2021-02-01T11:08:49.093" v="179" actId="22"/>
        <pc:sldMkLst>
          <pc:docMk/>
          <pc:sldMk cId="3101224298" sldId="257"/>
        </pc:sldMkLst>
        <pc:spChg chg="mod">
          <ac:chgData name="sam amos" userId="d7390ebd7d3e78d5" providerId="LiveId" clId="{E8B89089-7272-4338-BAED-EDC76D9E6B4B}" dt="2021-02-01T11:06:19.034" v="170" actId="14100"/>
          <ac:spMkLst>
            <pc:docMk/>
            <pc:sldMk cId="3101224298" sldId="257"/>
            <ac:spMk id="2" creationId="{BD478079-EC67-4DB5-86ED-C7E24516E7B6}"/>
          </ac:spMkLst>
        </pc:spChg>
        <pc:spChg chg="del">
          <ac:chgData name="sam amos" userId="d7390ebd7d3e78d5" providerId="LiveId" clId="{E8B89089-7272-4338-BAED-EDC76D9E6B4B}" dt="2021-02-01T11:06:22.824" v="171" actId="478"/>
          <ac:spMkLst>
            <pc:docMk/>
            <pc:sldMk cId="3101224298" sldId="257"/>
            <ac:spMk id="3" creationId="{4E5BB134-9B7F-49B0-87C0-B7A08684056D}"/>
          </ac:spMkLst>
        </pc:spChg>
        <pc:picChg chg="add mod">
          <ac:chgData name="sam amos" userId="d7390ebd7d3e78d5" providerId="LiveId" clId="{E8B89089-7272-4338-BAED-EDC76D9E6B4B}" dt="2021-02-01T11:07:09.303" v="173" actId="1076"/>
          <ac:picMkLst>
            <pc:docMk/>
            <pc:sldMk cId="3101224298" sldId="257"/>
            <ac:picMk id="5" creationId="{774B1409-EF72-40D5-9BF9-17BA065D9669}"/>
          </ac:picMkLst>
        </pc:picChg>
        <pc:picChg chg="add mod">
          <ac:chgData name="sam amos" userId="d7390ebd7d3e78d5" providerId="LiveId" clId="{E8B89089-7272-4338-BAED-EDC76D9E6B4B}" dt="2021-02-01T11:07:59.093" v="175" actId="1076"/>
          <ac:picMkLst>
            <pc:docMk/>
            <pc:sldMk cId="3101224298" sldId="257"/>
            <ac:picMk id="7" creationId="{1ACEBE4D-B760-4DD9-91BA-D72C7253AD8F}"/>
          </ac:picMkLst>
        </pc:picChg>
        <pc:picChg chg="add mod">
          <ac:chgData name="sam amos" userId="d7390ebd7d3e78d5" providerId="LiveId" clId="{E8B89089-7272-4338-BAED-EDC76D9E6B4B}" dt="2021-02-01T11:08:34.197" v="177" actId="1076"/>
          <ac:picMkLst>
            <pc:docMk/>
            <pc:sldMk cId="3101224298" sldId="257"/>
            <ac:picMk id="9" creationId="{75EAAA3B-03EE-4B02-97AE-9281B2B97E8D}"/>
          </ac:picMkLst>
        </pc:picChg>
        <pc:picChg chg="add del">
          <ac:chgData name="sam amos" userId="d7390ebd7d3e78d5" providerId="LiveId" clId="{E8B89089-7272-4338-BAED-EDC76D9E6B4B}" dt="2021-02-01T11:08:49.093" v="179" actId="22"/>
          <ac:picMkLst>
            <pc:docMk/>
            <pc:sldMk cId="3101224298" sldId="257"/>
            <ac:picMk id="11" creationId="{A8010EA4-AA9D-49F5-B9D6-F868CBD83C71}"/>
          </ac:picMkLst>
        </pc:picChg>
      </pc:sldChg>
      <pc:sldChg chg="addSp delSp modSp add mod">
        <pc:chgData name="sam amos" userId="d7390ebd7d3e78d5" providerId="LiveId" clId="{E8B89089-7272-4338-BAED-EDC76D9E6B4B}" dt="2021-02-01T11:10:18.214" v="188" actId="1076"/>
        <pc:sldMkLst>
          <pc:docMk/>
          <pc:sldMk cId="3190990115" sldId="258"/>
        </pc:sldMkLst>
        <pc:picChg chg="add mod">
          <ac:chgData name="sam amos" userId="d7390ebd7d3e78d5" providerId="LiveId" clId="{E8B89089-7272-4338-BAED-EDC76D9E6B4B}" dt="2021-02-01T11:10:18.214" v="188" actId="1076"/>
          <ac:picMkLst>
            <pc:docMk/>
            <pc:sldMk cId="3190990115" sldId="258"/>
            <ac:picMk id="4" creationId="{0D3A175B-B561-483C-BA66-6E8370A29E98}"/>
          </ac:picMkLst>
        </pc:picChg>
        <pc:picChg chg="del">
          <ac:chgData name="sam amos" userId="d7390ebd7d3e78d5" providerId="LiveId" clId="{E8B89089-7272-4338-BAED-EDC76D9E6B4B}" dt="2021-02-01T11:09:01.175" v="181" actId="478"/>
          <ac:picMkLst>
            <pc:docMk/>
            <pc:sldMk cId="3190990115" sldId="258"/>
            <ac:picMk id="5" creationId="{774B1409-EF72-40D5-9BF9-17BA065D9669}"/>
          </ac:picMkLst>
        </pc:picChg>
        <pc:picChg chg="del">
          <ac:chgData name="sam amos" userId="d7390ebd7d3e78d5" providerId="LiveId" clId="{E8B89089-7272-4338-BAED-EDC76D9E6B4B}" dt="2021-02-01T11:09:02.853" v="182" actId="478"/>
          <ac:picMkLst>
            <pc:docMk/>
            <pc:sldMk cId="3190990115" sldId="258"/>
            <ac:picMk id="7" creationId="{1ACEBE4D-B760-4DD9-91BA-D72C7253AD8F}"/>
          </ac:picMkLst>
        </pc:picChg>
        <pc:picChg chg="del">
          <ac:chgData name="sam amos" userId="d7390ebd7d3e78d5" providerId="LiveId" clId="{E8B89089-7272-4338-BAED-EDC76D9E6B4B}" dt="2021-02-01T11:09:04.205" v="183" actId="478"/>
          <ac:picMkLst>
            <pc:docMk/>
            <pc:sldMk cId="3190990115" sldId="258"/>
            <ac:picMk id="9" creationId="{75EAAA3B-03EE-4B02-97AE-9281B2B97E8D}"/>
          </ac:picMkLst>
        </pc:picChg>
      </pc:sldChg>
      <pc:sldChg chg="addSp delSp modSp add mod">
        <pc:chgData name="sam amos" userId="d7390ebd7d3e78d5" providerId="LiveId" clId="{E8B89089-7272-4338-BAED-EDC76D9E6B4B}" dt="2021-02-02T11:39:27.309" v="2153" actId="20577"/>
        <pc:sldMkLst>
          <pc:docMk/>
          <pc:sldMk cId="4227377211" sldId="259"/>
        </pc:sldMkLst>
        <pc:spChg chg="add mod">
          <ac:chgData name="sam amos" userId="d7390ebd7d3e78d5" providerId="LiveId" clId="{E8B89089-7272-4338-BAED-EDC76D9E6B4B}" dt="2021-02-02T11:39:27.309" v="2153" actId="20577"/>
          <ac:spMkLst>
            <pc:docMk/>
            <pc:sldMk cId="4227377211" sldId="259"/>
            <ac:spMk id="6" creationId="{15B856FC-3805-4997-97DE-B93F28CCAEA8}"/>
          </ac:spMkLst>
        </pc:spChg>
        <pc:picChg chg="del">
          <ac:chgData name="sam amos" userId="d7390ebd7d3e78d5" providerId="LiveId" clId="{E8B89089-7272-4338-BAED-EDC76D9E6B4B}" dt="2021-02-01T11:11:41.084" v="190" actId="478"/>
          <ac:picMkLst>
            <pc:docMk/>
            <pc:sldMk cId="4227377211" sldId="259"/>
            <ac:picMk id="4" creationId="{0D3A175B-B561-483C-BA66-6E8370A29E98}"/>
          </ac:picMkLst>
        </pc:picChg>
        <pc:picChg chg="add mod">
          <ac:chgData name="sam amos" userId="d7390ebd7d3e78d5" providerId="LiveId" clId="{E8B89089-7272-4338-BAED-EDC76D9E6B4B}" dt="2021-02-01T11:35:46.605" v="194" actId="1076"/>
          <ac:picMkLst>
            <pc:docMk/>
            <pc:sldMk cId="4227377211" sldId="259"/>
            <ac:picMk id="5" creationId="{3CCE522A-D52C-4748-B819-7FB8C8CCF9DE}"/>
          </ac:picMkLst>
        </pc:picChg>
      </pc:sldChg>
      <pc:sldChg chg="addSp delSp modSp add mod">
        <pc:chgData name="sam amos" userId="d7390ebd7d3e78d5" providerId="LiveId" clId="{E8B89089-7272-4338-BAED-EDC76D9E6B4B}" dt="2021-02-02T11:40:23.562" v="2156" actId="20577"/>
        <pc:sldMkLst>
          <pc:docMk/>
          <pc:sldMk cId="2633836321" sldId="260"/>
        </pc:sldMkLst>
        <pc:spChg chg="add mod">
          <ac:chgData name="sam amos" userId="d7390ebd7d3e78d5" providerId="LiveId" clId="{E8B89089-7272-4338-BAED-EDC76D9E6B4B}" dt="2021-02-02T11:40:23.562" v="2156" actId="20577"/>
          <ac:spMkLst>
            <pc:docMk/>
            <pc:sldMk cId="2633836321" sldId="260"/>
            <ac:spMk id="6" creationId="{C228818E-BAB5-40DA-B384-4882571B6665}"/>
          </ac:spMkLst>
        </pc:spChg>
        <pc:picChg chg="add mod">
          <ac:chgData name="sam amos" userId="d7390ebd7d3e78d5" providerId="LiveId" clId="{E8B89089-7272-4338-BAED-EDC76D9E6B4B}" dt="2021-02-01T11:37:50.645" v="199" actId="14100"/>
          <ac:picMkLst>
            <pc:docMk/>
            <pc:sldMk cId="2633836321" sldId="260"/>
            <ac:picMk id="4" creationId="{A461A2B1-5970-44D7-AC1A-324EDF200A5B}"/>
          </ac:picMkLst>
        </pc:picChg>
        <pc:picChg chg="del">
          <ac:chgData name="sam amos" userId="d7390ebd7d3e78d5" providerId="LiveId" clId="{E8B89089-7272-4338-BAED-EDC76D9E6B4B}" dt="2021-02-01T11:36:17.846" v="196" actId="478"/>
          <ac:picMkLst>
            <pc:docMk/>
            <pc:sldMk cId="2633836321" sldId="260"/>
            <ac:picMk id="5" creationId="{3CCE522A-D52C-4748-B819-7FB8C8CCF9DE}"/>
          </ac:picMkLst>
        </pc:picChg>
      </pc:sldChg>
      <pc:sldChg chg="addSp modSp new mod ord">
        <pc:chgData name="sam amos" userId="d7390ebd7d3e78d5" providerId="LiveId" clId="{E8B89089-7272-4338-BAED-EDC76D9E6B4B}" dt="2021-02-01T13:32:45.178" v="420"/>
        <pc:sldMkLst>
          <pc:docMk/>
          <pc:sldMk cId="3888158523" sldId="261"/>
        </pc:sldMkLst>
        <pc:spChg chg="mod">
          <ac:chgData name="sam amos" userId="d7390ebd7d3e78d5" providerId="LiveId" clId="{E8B89089-7272-4338-BAED-EDC76D9E6B4B}" dt="2021-02-01T11:46:57.836" v="269" actId="20577"/>
          <ac:spMkLst>
            <pc:docMk/>
            <pc:sldMk cId="3888158523" sldId="261"/>
            <ac:spMk id="2" creationId="{DA5F6B6A-F590-4208-8CEC-082BCF8B4E26}"/>
          </ac:spMkLst>
        </pc:spChg>
        <pc:picChg chg="add mod">
          <ac:chgData name="sam amos" userId="d7390ebd7d3e78d5" providerId="LiveId" clId="{E8B89089-7272-4338-BAED-EDC76D9E6B4B}" dt="2021-02-01T11:47:10.276" v="273" actId="14100"/>
          <ac:picMkLst>
            <pc:docMk/>
            <pc:sldMk cId="3888158523" sldId="261"/>
            <ac:picMk id="5" creationId="{3246F6B9-A703-43D8-936C-C20DEA8A3FC4}"/>
          </ac:picMkLst>
        </pc:picChg>
      </pc:sldChg>
      <pc:sldChg chg="modSp new mod">
        <pc:chgData name="sam amos" userId="d7390ebd7d3e78d5" providerId="LiveId" clId="{E8B89089-7272-4338-BAED-EDC76D9E6B4B}" dt="2021-02-01T13:53:20.539" v="1474" actId="20577"/>
        <pc:sldMkLst>
          <pc:docMk/>
          <pc:sldMk cId="275996949" sldId="262"/>
        </pc:sldMkLst>
        <pc:spChg chg="mod">
          <ac:chgData name="sam amos" userId="d7390ebd7d3e78d5" providerId="LiveId" clId="{E8B89089-7272-4338-BAED-EDC76D9E6B4B}" dt="2021-02-01T13:49:40.169" v="1429" actId="1076"/>
          <ac:spMkLst>
            <pc:docMk/>
            <pc:sldMk cId="275996949" sldId="262"/>
            <ac:spMk id="2" creationId="{CBB64B3E-1E6F-4958-A370-5B3358A358DF}"/>
          </ac:spMkLst>
        </pc:spChg>
        <pc:spChg chg="mod">
          <ac:chgData name="sam amos" userId="d7390ebd7d3e78d5" providerId="LiveId" clId="{E8B89089-7272-4338-BAED-EDC76D9E6B4B}" dt="2021-02-01T13:53:20.539" v="1474" actId="20577"/>
          <ac:spMkLst>
            <pc:docMk/>
            <pc:sldMk cId="275996949" sldId="262"/>
            <ac:spMk id="3" creationId="{D7D537B4-76A2-4728-A0B8-15C9E61A5790}"/>
          </ac:spMkLst>
        </pc:spChg>
      </pc:sldChg>
      <pc:sldChg chg="addSp delSp modSp new mod">
        <pc:chgData name="sam amos" userId="d7390ebd7d3e78d5" providerId="LiveId" clId="{E8B89089-7272-4338-BAED-EDC76D9E6B4B}" dt="2021-02-01T14:37:00.492" v="2126" actId="1076"/>
        <pc:sldMkLst>
          <pc:docMk/>
          <pc:sldMk cId="3305132189" sldId="263"/>
        </pc:sldMkLst>
        <pc:spChg chg="mod">
          <ac:chgData name="sam amos" userId="d7390ebd7d3e78d5" providerId="LiveId" clId="{E8B89089-7272-4338-BAED-EDC76D9E6B4B}" dt="2021-02-01T13:57:11.519" v="1500" actId="20577"/>
          <ac:spMkLst>
            <pc:docMk/>
            <pc:sldMk cId="3305132189" sldId="263"/>
            <ac:spMk id="2" creationId="{53CB9A29-ED87-44CC-89EE-4FD22899810F}"/>
          </ac:spMkLst>
        </pc:spChg>
        <pc:spChg chg="mod">
          <ac:chgData name="sam amos" userId="d7390ebd7d3e78d5" providerId="LiveId" clId="{E8B89089-7272-4338-BAED-EDC76D9E6B4B}" dt="2021-02-01T14:37:00.492" v="2126" actId="1076"/>
          <ac:spMkLst>
            <pc:docMk/>
            <pc:sldMk cId="3305132189" sldId="263"/>
            <ac:spMk id="3" creationId="{83228AE8-E3BB-4640-B8FD-600CDB682F05}"/>
          </ac:spMkLst>
        </pc:spChg>
        <pc:spChg chg="add mod">
          <ac:chgData name="sam amos" userId="d7390ebd7d3e78d5" providerId="LiveId" clId="{E8B89089-7272-4338-BAED-EDC76D9E6B4B}" dt="2021-02-01T14:33:34.422" v="1972" actId="20577"/>
          <ac:spMkLst>
            <pc:docMk/>
            <pc:sldMk cId="3305132189" sldId="263"/>
            <ac:spMk id="6" creationId="{2CBE730E-913F-4F89-AC53-815F48E38D75}"/>
          </ac:spMkLst>
        </pc:spChg>
        <pc:picChg chg="add del mod">
          <ac:chgData name="sam amos" userId="d7390ebd7d3e78d5" providerId="LiveId" clId="{E8B89089-7272-4338-BAED-EDC76D9E6B4B}" dt="2021-02-01T14:33:35.712" v="1976" actId="478"/>
          <ac:picMkLst>
            <pc:docMk/>
            <pc:sldMk cId="3305132189" sldId="263"/>
            <ac:picMk id="5" creationId="{DD678FFD-297B-428D-88D0-87A30C63D410}"/>
          </ac:picMkLst>
        </pc:picChg>
        <pc:picChg chg="add del mod">
          <ac:chgData name="sam amos" userId="d7390ebd7d3e78d5" providerId="LiveId" clId="{E8B89089-7272-4338-BAED-EDC76D9E6B4B}" dt="2021-02-01T14:33:34.951" v="1975" actId="22"/>
          <ac:picMkLst>
            <pc:docMk/>
            <pc:sldMk cId="3305132189" sldId="263"/>
            <ac:picMk id="8" creationId="{87EBDA03-9E87-4DFA-9918-57D108C991F9}"/>
          </ac:picMkLst>
        </pc:picChg>
        <pc:picChg chg="add del mod">
          <ac:chgData name="sam amos" userId="d7390ebd7d3e78d5" providerId="LiveId" clId="{E8B89089-7272-4338-BAED-EDC76D9E6B4B}" dt="2021-02-01T14:33:30.885" v="1966" actId="22"/>
          <ac:picMkLst>
            <pc:docMk/>
            <pc:sldMk cId="3305132189" sldId="263"/>
            <ac:picMk id="10" creationId="{FAC44D8F-6840-4086-A70F-1704C4A8D8B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8A7FB-3F60-4EB5-82F5-4AEE60BD05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6EB985E-9CEB-444F-99ED-00638D02BE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F80DD70-59FD-41C2-874D-ABF50DFBC63A}"/>
              </a:ext>
            </a:extLst>
          </p:cNvPr>
          <p:cNvSpPr>
            <a:spLocks noGrp="1"/>
          </p:cNvSpPr>
          <p:nvPr>
            <p:ph type="dt" sz="half" idx="10"/>
          </p:nvPr>
        </p:nvSpPr>
        <p:spPr/>
        <p:txBody>
          <a:bodyPr/>
          <a:lstStyle/>
          <a:p>
            <a:fld id="{F2B9B94E-85B1-4FF9-AB8A-1B53D9031ED5}" type="datetimeFigureOut">
              <a:rPr lang="en-GB" smtClean="0"/>
              <a:t>01/02/2021</a:t>
            </a:fld>
            <a:endParaRPr lang="en-GB"/>
          </a:p>
        </p:txBody>
      </p:sp>
      <p:sp>
        <p:nvSpPr>
          <p:cNvPr id="5" name="Footer Placeholder 4">
            <a:extLst>
              <a:ext uri="{FF2B5EF4-FFF2-40B4-BE49-F238E27FC236}">
                <a16:creationId xmlns:a16="http://schemas.microsoft.com/office/drawing/2014/main" id="{D87D5576-76FC-44A3-B8C9-FCEFB992B8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F079E5A-9683-4CF2-A96C-C659F73FAD14}"/>
              </a:ext>
            </a:extLst>
          </p:cNvPr>
          <p:cNvSpPr>
            <a:spLocks noGrp="1"/>
          </p:cNvSpPr>
          <p:nvPr>
            <p:ph type="sldNum" sz="quarter" idx="12"/>
          </p:nvPr>
        </p:nvSpPr>
        <p:spPr/>
        <p:txBody>
          <a:bodyPr/>
          <a:lstStyle/>
          <a:p>
            <a:fld id="{E23F5B0D-B51A-4C4E-BDF7-DFC30CEA1403}" type="slidenum">
              <a:rPr lang="en-GB" smtClean="0"/>
              <a:t>‹#›</a:t>
            </a:fld>
            <a:endParaRPr lang="en-GB"/>
          </a:p>
        </p:txBody>
      </p:sp>
    </p:spTree>
    <p:extLst>
      <p:ext uri="{BB962C8B-B14F-4D97-AF65-F5344CB8AC3E}">
        <p14:creationId xmlns:p14="http://schemas.microsoft.com/office/powerpoint/2010/main" val="2946938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63CEB-9528-4FCE-8284-B598245EFD7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B46B4E4-620B-4054-831B-DEA39702A5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AD805D8-9D49-4DD1-8543-E890278EE849}"/>
              </a:ext>
            </a:extLst>
          </p:cNvPr>
          <p:cNvSpPr>
            <a:spLocks noGrp="1"/>
          </p:cNvSpPr>
          <p:nvPr>
            <p:ph type="dt" sz="half" idx="10"/>
          </p:nvPr>
        </p:nvSpPr>
        <p:spPr/>
        <p:txBody>
          <a:bodyPr/>
          <a:lstStyle/>
          <a:p>
            <a:fld id="{F2B9B94E-85B1-4FF9-AB8A-1B53D9031ED5}" type="datetimeFigureOut">
              <a:rPr lang="en-GB" smtClean="0"/>
              <a:t>01/02/2021</a:t>
            </a:fld>
            <a:endParaRPr lang="en-GB"/>
          </a:p>
        </p:txBody>
      </p:sp>
      <p:sp>
        <p:nvSpPr>
          <p:cNvPr id="5" name="Footer Placeholder 4">
            <a:extLst>
              <a:ext uri="{FF2B5EF4-FFF2-40B4-BE49-F238E27FC236}">
                <a16:creationId xmlns:a16="http://schemas.microsoft.com/office/drawing/2014/main" id="{6D432E2F-2062-4D81-84A9-1DD8228E1A1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37A239-3EDB-48AF-B886-766854AE606B}"/>
              </a:ext>
            </a:extLst>
          </p:cNvPr>
          <p:cNvSpPr>
            <a:spLocks noGrp="1"/>
          </p:cNvSpPr>
          <p:nvPr>
            <p:ph type="sldNum" sz="quarter" idx="12"/>
          </p:nvPr>
        </p:nvSpPr>
        <p:spPr/>
        <p:txBody>
          <a:bodyPr/>
          <a:lstStyle/>
          <a:p>
            <a:fld id="{E23F5B0D-B51A-4C4E-BDF7-DFC30CEA1403}" type="slidenum">
              <a:rPr lang="en-GB" smtClean="0"/>
              <a:t>‹#›</a:t>
            </a:fld>
            <a:endParaRPr lang="en-GB"/>
          </a:p>
        </p:txBody>
      </p:sp>
    </p:spTree>
    <p:extLst>
      <p:ext uri="{BB962C8B-B14F-4D97-AF65-F5344CB8AC3E}">
        <p14:creationId xmlns:p14="http://schemas.microsoft.com/office/powerpoint/2010/main" val="954385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59E91A-2B66-4AF6-A03E-5CE32A5886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2105C26-B738-4694-8AC6-9FF333770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FF3031-BAF7-4689-90E1-D92A567CFCDE}"/>
              </a:ext>
            </a:extLst>
          </p:cNvPr>
          <p:cNvSpPr>
            <a:spLocks noGrp="1"/>
          </p:cNvSpPr>
          <p:nvPr>
            <p:ph type="dt" sz="half" idx="10"/>
          </p:nvPr>
        </p:nvSpPr>
        <p:spPr/>
        <p:txBody>
          <a:bodyPr/>
          <a:lstStyle/>
          <a:p>
            <a:fld id="{F2B9B94E-85B1-4FF9-AB8A-1B53D9031ED5}" type="datetimeFigureOut">
              <a:rPr lang="en-GB" smtClean="0"/>
              <a:t>01/02/2021</a:t>
            </a:fld>
            <a:endParaRPr lang="en-GB"/>
          </a:p>
        </p:txBody>
      </p:sp>
      <p:sp>
        <p:nvSpPr>
          <p:cNvPr id="5" name="Footer Placeholder 4">
            <a:extLst>
              <a:ext uri="{FF2B5EF4-FFF2-40B4-BE49-F238E27FC236}">
                <a16:creationId xmlns:a16="http://schemas.microsoft.com/office/drawing/2014/main" id="{F8C66914-3D47-45A0-BC70-7E6D41AD3D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946DE4-B0B5-4F4A-9830-F4CA35EC5458}"/>
              </a:ext>
            </a:extLst>
          </p:cNvPr>
          <p:cNvSpPr>
            <a:spLocks noGrp="1"/>
          </p:cNvSpPr>
          <p:nvPr>
            <p:ph type="sldNum" sz="quarter" idx="12"/>
          </p:nvPr>
        </p:nvSpPr>
        <p:spPr/>
        <p:txBody>
          <a:bodyPr/>
          <a:lstStyle/>
          <a:p>
            <a:fld id="{E23F5B0D-B51A-4C4E-BDF7-DFC30CEA1403}" type="slidenum">
              <a:rPr lang="en-GB" smtClean="0"/>
              <a:t>‹#›</a:t>
            </a:fld>
            <a:endParaRPr lang="en-GB"/>
          </a:p>
        </p:txBody>
      </p:sp>
    </p:spTree>
    <p:extLst>
      <p:ext uri="{BB962C8B-B14F-4D97-AF65-F5344CB8AC3E}">
        <p14:creationId xmlns:p14="http://schemas.microsoft.com/office/powerpoint/2010/main" val="3993418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939F1-C95D-4CEF-A40C-38151BCFEB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3BF3D75-E940-42AA-8A4A-3A0EC83CC9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9D10DC8-D65B-4FCC-9038-890612033C31}"/>
              </a:ext>
            </a:extLst>
          </p:cNvPr>
          <p:cNvSpPr>
            <a:spLocks noGrp="1"/>
          </p:cNvSpPr>
          <p:nvPr>
            <p:ph type="dt" sz="half" idx="10"/>
          </p:nvPr>
        </p:nvSpPr>
        <p:spPr/>
        <p:txBody>
          <a:bodyPr/>
          <a:lstStyle/>
          <a:p>
            <a:fld id="{F2B9B94E-85B1-4FF9-AB8A-1B53D9031ED5}" type="datetimeFigureOut">
              <a:rPr lang="en-GB" smtClean="0"/>
              <a:t>01/02/2021</a:t>
            </a:fld>
            <a:endParaRPr lang="en-GB"/>
          </a:p>
        </p:txBody>
      </p:sp>
      <p:sp>
        <p:nvSpPr>
          <p:cNvPr id="5" name="Footer Placeholder 4">
            <a:extLst>
              <a:ext uri="{FF2B5EF4-FFF2-40B4-BE49-F238E27FC236}">
                <a16:creationId xmlns:a16="http://schemas.microsoft.com/office/drawing/2014/main" id="{790E6034-7B87-4D46-BA57-24C62009855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AF27E0-4D02-400B-8ECF-400B398F739D}"/>
              </a:ext>
            </a:extLst>
          </p:cNvPr>
          <p:cNvSpPr>
            <a:spLocks noGrp="1"/>
          </p:cNvSpPr>
          <p:nvPr>
            <p:ph type="sldNum" sz="quarter" idx="12"/>
          </p:nvPr>
        </p:nvSpPr>
        <p:spPr/>
        <p:txBody>
          <a:bodyPr/>
          <a:lstStyle/>
          <a:p>
            <a:fld id="{E23F5B0D-B51A-4C4E-BDF7-DFC30CEA1403}" type="slidenum">
              <a:rPr lang="en-GB" smtClean="0"/>
              <a:t>‹#›</a:t>
            </a:fld>
            <a:endParaRPr lang="en-GB"/>
          </a:p>
        </p:txBody>
      </p:sp>
    </p:spTree>
    <p:extLst>
      <p:ext uri="{BB962C8B-B14F-4D97-AF65-F5344CB8AC3E}">
        <p14:creationId xmlns:p14="http://schemas.microsoft.com/office/powerpoint/2010/main" val="2356105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33B7A-3445-4D48-95C2-56C7C322D5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D38F771-6966-48DA-BCD3-CFB11464D7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A08ED9-EF33-4B31-8AAB-73031F416687}"/>
              </a:ext>
            </a:extLst>
          </p:cNvPr>
          <p:cNvSpPr>
            <a:spLocks noGrp="1"/>
          </p:cNvSpPr>
          <p:nvPr>
            <p:ph type="dt" sz="half" idx="10"/>
          </p:nvPr>
        </p:nvSpPr>
        <p:spPr/>
        <p:txBody>
          <a:bodyPr/>
          <a:lstStyle/>
          <a:p>
            <a:fld id="{F2B9B94E-85B1-4FF9-AB8A-1B53D9031ED5}" type="datetimeFigureOut">
              <a:rPr lang="en-GB" smtClean="0"/>
              <a:t>01/02/2021</a:t>
            </a:fld>
            <a:endParaRPr lang="en-GB"/>
          </a:p>
        </p:txBody>
      </p:sp>
      <p:sp>
        <p:nvSpPr>
          <p:cNvPr id="5" name="Footer Placeholder 4">
            <a:extLst>
              <a:ext uri="{FF2B5EF4-FFF2-40B4-BE49-F238E27FC236}">
                <a16:creationId xmlns:a16="http://schemas.microsoft.com/office/drawing/2014/main" id="{6E5325D7-548F-4339-953F-A03A87FB5B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FF9467-2F37-469E-A9DA-C22BFB95B878}"/>
              </a:ext>
            </a:extLst>
          </p:cNvPr>
          <p:cNvSpPr>
            <a:spLocks noGrp="1"/>
          </p:cNvSpPr>
          <p:nvPr>
            <p:ph type="sldNum" sz="quarter" idx="12"/>
          </p:nvPr>
        </p:nvSpPr>
        <p:spPr/>
        <p:txBody>
          <a:bodyPr/>
          <a:lstStyle/>
          <a:p>
            <a:fld id="{E23F5B0D-B51A-4C4E-BDF7-DFC30CEA1403}" type="slidenum">
              <a:rPr lang="en-GB" smtClean="0"/>
              <a:t>‹#›</a:t>
            </a:fld>
            <a:endParaRPr lang="en-GB"/>
          </a:p>
        </p:txBody>
      </p:sp>
    </p:spTree>
    <p:extLst>
      <p:ext uri="{BB962C8B-B14F-4D97-AF65-F5344CB8AC3E}">
        <p14:creationId xmlns:p14="http://schemas.microsoft.com/office/powerpoint/2010/main" val="580274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C180C-9E90-4C04-98E8-5377836E162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D68989E-8F55-4F14-895D-DE94C6AB64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894C154-C051-4A00-A6DE-640CA34897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CF0F719-34DC-47C2-81CD-1B30D16F9EA4}"/>
              </a:ext>
            </a:extLst>
          </p:cNvPr>
          <p:cNvSpPr>
            <a:spLocks noGrp="1"/>
          </p:cNvSpPr>
          <p:nvPr>
            <p:ph type="dt" sz="half" idx="10"/>
          </p:nvPr>
        </p:nvSpPr>
        <p:spPr/>
        <p:txBody>
          <a:bodyPr/>
          <a:lstStyle/>
          <a:p>
            <a:fld id="{F2B9B94E-85B1-4FF9-AB8A-1B53D9031ED5}" type="datetimeFigureOut">
              <a:rPr lang="en-GB" smtClean="0"/>
              <a:t>01/02/2021</a:t>
            </a:fld>
            <a:endParaRPr lang="en-GB"/>
          </a:p>
        </p:txBody>
      </p:sp>
      <p:sp>
        <p:nvSpPr>
          <p:cNvPr id="6" name="Footer Placeholder 5">
            <a:extLst>
              <a:ext uri="{FF2B5EF4-FFF2-40B4-BE49-F238E27FC236}">
                <a16:creationId xmlns:a16="http://schemas.microsoft.com/office/drawing/2014/main" id="{AAF328D6-85DE-411D-877F-67BD4921570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A07E3F3-26A3-4A71-B907-D0F2E49184C2}"/>
              </a:ext>
            </a:extLst>
          </p:cNvPr>
          <p:cNvSpPr>
            <a:spLocks noGrp="1"/>
          </p:cNvSpPr>
          <p:nvPr>
            <p:ph type="sldNum" sz="quarter" idx="12"/>
          </p:nvPr>
        </p:nvSpPr>
        <p:spPr/>
        <p:txBody>
          <a:bodyPr/>
          <a:lstStyle/>
          <a:p>
            <a:fld id="{E23F5B0D-B51A-4C4E-BDF7-DFC30CEA1403}" type="slidenum">
              <a:rPr lang="en-GB" smtClean="0"/>
              <a:t>‹#›</a:t>
            </a:fld>
            <a:endParaRPr lang="en-GB"/>
          </a:p>
        </p:txBody>
      </p:sp>
    </p:spTree>
    <p:extLst>
      <p:ext uri="{BB962C8B-B14F-4D97-AF65-F5344CB8AC3E}">
        <p14:creationId xmlns:p14="http://schemas.microsoft.com/office/powerpoint/2010/main" val="495919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8D170-32B9-4F92-A65A-692000B4F71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02543FB-0B8B-4B05-9FBF-4174591CE1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BC95F3-4F59-4F91-8A89-4994DCE88A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F4D8D6E-5724-4B0C-8303-4F58C1F387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599055-2454-47E4-8BBB-FAF0852110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CD344C5-A8BA-4248-A0A1-54EFA316727D}"/>
              </a:ext>
            </a:extLst>
          </p:cNvPr>
          <p:cNvSpPr>
            <a:spLocks noGrp="1"/>
          </p:cNvSpPr>
          <p:nvPr>
            <p:ph type="dt" sz="half" idx="10"/>
          </p:nvPr>
        </p:nvSpPr>
        <p:spPr/>
        <p:txBody>
          <a:bodyPr/>
          <a:lstStyle/>
          <a:p>
            <a:fld id="{F2B9B94E-85B1-4FF9-AB8A-1B53D9031ED5}" type="datetimeFigureOut">
              <a:rPr lang="en-GB" smtClean="0"/>
              <a:t>01/02/2021</a:t>
            </a:fld>
            <a:endParaRPr lang="en-GB"/>
          </a:p>
        </p:txBody>
      </p:sp>
      <p:sp>
        <p:nvSpPr>
          <p:cNvPr id="8" name="Footer Placeholder 7">
            <a:extLst>
              <a:ext uri="{FF2B5EF4-FFF2-40B4-BE49-F238E27FC236}">
                <a16:creationId xmlns:a16="http://schemas.microsoft.com/office/drawing/2014/main" id="{3F6ACAC2-0DA7-48F9-954A-C59F29012C1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B3932D9-9720-4054-B0B0-B13F9C55136A}"/>
              </a:ext>
            </a:extLst>
          </p:cNvPr>
          <p:cNvSpPr>
            <a:spLocks noGrp="1"/>
          </p:cNvSpPr>
          <p:nvPr>
            <p:ph type="sldNum" sz="quarter" idx="12"/>
          </p:nvPr>
        </p:nvSpPr>
        <p:spPr/>
        <p:txBody>
          <a:bodyPr/>
          <a:lstStyle/>
          <a:p>
            <a:fld id="{E23F5B0D-B51A-4C4E-BDF7-DFC30CEA1403}" type="slidenum">
              <a:rPr lang="en-GB" smtClean="0"/>
              <a:t>‹#›</a:t>
            </a:fld>
            <a:endParaRPr lang="en-GB"/>
          </a:p>
        </p:txBody>
      </p:sp>
    </p:spTree>
    <p:extLst>
      <p:ext uri="{BB962C8B-B14F-4D97-AF65-F5344CB8AC3E}">
        <p14:creationId xmlns:p14="http://schemas.microsoft.com/office/powerpoint/2010/main" val="2391892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766FF-1031-431A-A865-50A15A022EB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7C73C2-B8C8-4ECC-B01A-010AE4BB2AD6}"/>
              </a:ext>
            </a:extLst>
          </p:cNvPr>
          <p:cNvSpPr>
            <a:spLocks noGrp="1"/>
          </p:cNvSpPr>
          <p:nvPr>
            <p:ph type="dt" sz="half" idx="10"/>
          </p:nvPr>
        </p:nvSpPr>
        <p:spPr/>
        <p:txBody>
          <a:bodyPr/>
          <a:lstStyle/>
          <a:p>
            <a:fld id="{F2B9B94E-85B1-4FF9-AB8A-1B53D9031ED5}" type="datetimeFigureOut">
              <a:rPr lang="en-GB" smtClean="0"/>
              <a:t>01/02/2021</a:t>
            </a:fld>
            <a:endParaRPr lang="en-GB"/>
          </a:p>
        </p:txBody>
      </p:sp>
      <p:sp>
        <p:nvSpPr>
          <p:cNvPr id="4" name="Footer Placeholder 3">
            <a:extLst>
              <a:ext uri="{FF2B5EF4-FFF2-40B4-BE49-F238E27FC236}">
                <a16:creationId xmlns:a16="http://schemas.microsoft.com/office/drawing/2014/main" id="{A94BE2A5-D0A8-4AA1-A3C9-C69CA342EFF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1130D51-7ABC-40B3-B4F0-5A9E1C82C71A}"/>
              </a:ext>
            </a:extLst>
          </p:cNvPr>
          <p:cNvSpPr>
            <a:spLocks noGrp="1"/>
          </p:cNvSpPr>
          <p:nvPr>
            <p:ph type="sldNum" sz="quarter" idx="12"/>
          </p:nvPr>
        </p:nvSpPr>
        <p:spPr/>
        <p:txBody>
          <a:bodyPr/>
          <a:lstStyle/>
          <a:p>
            <a:fld id="{E23F5B0D-B51A-4C4E-BDF7-DFC30CEA1403}" type="slidenum">
              <a:rPr lang="en-GB" smtClean="0"/>
              <a:t>‹#›</a:t>
            </a:fld>
            <a:endParaRPr lang="en-GB"/>
          </a:p>
        </p:txBody>
      </p:sp>
    </p:spTree>
    <p:extLst>
      <p:ext uri="{BB962C8B-B14F-4D97-AF65-F5344CB8AC3E}">
        <p14:creationId xmlns:p14="http://schemas.microsoft.com/office/powerpoint/2010/main" val="3764145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AFEEEA-64F3-42DD-BE31-E1DB227A20A7}"/>
              </a:ext>
            </a:extLst>
          </p:cNvPr>
          <p:cNvSpPr>
            <a:spLocks noGrp="1"/>
          </p:cNvSpPr>
          <p:nvPr>
            <p:ph type="dt" sz="half" idx="10"/>
          </p:nvPr>
        </p:nvSpPr>
        <p:spPr/>
        <p:txBody>
          <a:bodyPr/>
          <a:lstStyle/>
          <a:p>
            <a:fld id="{F2B9B94E-85B1-4FF9-AB8A-1B53D9031ED5}" type="datetimeFigureOut">
              <a:rPr lang="en-GB" smtClean="0"/>
              <a:t>01/02/2021</a:t>
            </a:fld>
            <a:endParaRPr lang="en-GB"/>
          </a:p>
        </p:txBody>
      </p:sp>
      <p:sp>
        <p:nvSpPr>
          <p:cNvPr id="3" name="Footer Placeholder 2">
            <a:extLst>
              <a:ext uri="{FF2B5EF4-FFF2-40B4-BE49-F238E27FC236}">
                <a16:creationId xmlns:a16="http://schemas.microsoft.com/office/drawing/2014/main" id="{8D899189-4D3B-4E45-9E0C-F1952957637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B8329DE-6EC8-412C-A5FE-40D8A484C82E}"/>
              </a:ext>
            </a:extLst>
          </p:cNvPr>
          <p:cNvSpPr>
            <a:spLocks noGrp="1"/>
          </p:cNvSpPr>
          <p:nvPr>
            <p:ph type="sldNum" sz="quarter" idx="12"/>
          </p:nvPr>
        </p:nvSpPr>
        <p:spPr/>
        <p:txBody>
          <a:bodyPr/>
          <a:lstStyle/>
          <a:p>
            <a:fld id="{E23F5B0D-B51A-4C4E-BDF7-DFC30CEA1403}" type="slidenum">
              <a:rPr lang="en-GB" smtClean="0"/>
              <a:t>‹#›</a:t>
            </a:fld>
            <a:endParaRPr lang="en-GB"/>
          </a:p>
        </p:txBody>
      </p:sp>
    </p:spTree>
    <p:extLst>
      <p:ext uri="{BB962C8B-B14F-4D97-AF65-F5344CB8AC3E}">
        <p14:creationId xmlns:p14="http://schemas.microsoft.com/office/powerpoint/2010/main" val="3887534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91C48-9473-426C-87E1-FF898BEB4A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3BAC33B-6AB4-4FCA-BD9F-FDA4BB97FB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E8603DD-1DD5-4B82-8654-6BA73E43B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FA5BBB-70B0-43BF-AE4A-1DBDD7E62973}"/>
              </a:ext>
            </a:extLst>
          </p:cNvPr>
          <p:cNvSpPr>
            <a:spLocks noGrp="1"/>
          </p:cNvSpPr>
          <p:nvPr>
            <p:ph type="dt" sz="half" idx="10"/>
          </p:nvPr>
        </p:nvSpPr>
        <p:spPr/>
        <p:txBody>
          <a:bodyPr/>
          <a:lstStyle/>
          <a:p>
            <a:fld id="{F2B9B94E-85B1-4FF9-AB8A-1B53D9031ED5}" type="datetimeFigureOut">
              <a:rPr lang="en-GB" smtClean="0"/>
              <a:t>01/02/2021</a:t>
            </a:fld>
            <a:endParaRPr lang="en-GB"/>
          </a:p>
        </p:txBody>
      </p:sp>
      <p:sp>
        <p:nvSpPr>
          <p:cNvPr id="6" name="Footer Placeholder 5">
            <a:extLst>
              <a:ext uri="{FF2B5EF4-FFF2-40B4-BE49-F238E27FC236}">
                <a16:creationId xmlns:a16="http://schemas.microsoft.com/office/drawing/2014/main" id="{C18D59C8-74E6-46A5-9674-FD0D60853B8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88BAF90-17A2-422C-8091-87719B1FD0EE}"/>
              </a:ext>
            </a:extLst>
          </p:cNvPr>
          <p:cNvSpPr>
            <a:spLocks noGrp="1"/>
          </p:cNvSpPr>
          <p:nvPr>
            <p:ph type="sldNum" sz="quarter" idx="12"/>
          </p:nvPr>
        </p:nvSpPr>
        <p:spPr/>
        <p:txBody>
          <a:bodyPr/>
          <a:lstStyle/>
          <a:p>
            <a:fld id="{E23F5B0D-B51A-4C4E-BDF7-DFC30CEA1403}" type="slidenum">
              <a:rPr lang="en-GB" smtClean="0"/>
              <a:t>‹#›</a:t>
            </a:fld>
            <a:endParaRPr lang="en-GB"/>
          </a:p>
        </p:txBody>
      </p:sp>
    </p:spTree>
    <p:extLst>
      <p:ext uri="{BB962C8B-B14F-4D97-AF65-F5344CB8AC3E}">
        <p14:creationId xmlns:p14="http://schemas.microsoft.com/office/powerpoint/2010/main" val="2595606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CD5A-77DF-4B4C-8414-CD0994CD86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45E0F0E-8880-4BF6-B592-DEADEFA543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770EF8F-D88A-4F7E-BA8E-4769241067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C962DC-E7B5-493C-B69B-D5D880A71AEC}"/>
              </a:ext>
            </a:extLst>
          </p:cNvPr>
          <p:cNvSpPr>
            <a:spLocks noGrp="1"/>
          </p:cNvSpPr>
          <p:nvPr>
            <p:ph type="dt" sz="half" idx="10"/>
          </p:nvPr>
        </p:nvSpPr>
        <p:spPr/>
        <p:txBody>
          <a:bodyPr/>
          <a:lstStyle/>
          <a:p>
            <a:fld id="{F2B9B94E-85B1-4FF9-AB8A-1B53D9031ED5}" type="datetimeFigureOut">
              <a:rPr lang="en-GB" smtClean="0"/>
              <a:t>01/02/2021</a:t>
            </a:fld>
            <a:endParaRPr lang="en-GB"/>
          </a:p>
        </p:txBody>
      </p:sp>
      <p:sp>
        <p:nvSpPr>
          <p:cNvPr id="6" name="Footer Placeholder 5">
            <a:extLst>
              <a:ext uri="{FF2B5EF4-FFF2-40B4-BE49-F238E27FC236}">
                <a16:creationId xmlns:a16="http://schemas.microsoft.com/office/drawing/2014/main" id="{2E160683-06E7-4EBF-9C11-24E04AA04B1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61E7C1A-7E97-4AC5-B286-CFCA0E87CEF8}"/>
              </a:ext>
            </a:extLst>
          </p:cNvPr>
          <p:cNvSpPr>
            <a:spLocks noGrp="1"/>
          </p:cNvSpPr>
          <p:nvPr>
            <p:ph type="sldNum" sz="quarter" idx="12"/>
          </p:nvPr>
        </p:nvSpPr>
        <p:spPr/>
        <p:txBody>
          <a:bodyPr/>
          <a:lstStyle/>
          <a:p>
            <a:fld id="{E23F5B0D-B51A-4C4E-BDF7-DFC30CEA1403}" type="slidenum">
              <a:rPr lang="en-GB" smtClean="0"/>
              <a:t>‹#›</a:t>
            </a:fld>
            <a:endParaRPr lang="en-GB"/>
          </a:p>
        </p:txBody>
      </p:sp>
    </p:spTree>
    <p:extLst>
      <p:ext uri="{BB962C8B-B14F-4D97-AF65-F5344CB8AC3E}">
        <p14:creationId xmlns:p14="http://schemas.microsoft.com/office/powerpoint/2010/main" val="298635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450F9F-4E08-463A-8C94-6109A61BA5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0491620-8673-4876-8966-76890C9C0B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8753BC-44B0-48E9-A65F-C5CAC727FA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B9B94E-85B1-4FF9-AB8A-1B53D9031ED5}" type="datetimeFigureOut">
              <a:rPr lang="en-GB" smtClean="0"/>
              <a:t>01/02/2021</a:t>
            </a:fld>
            <a:endParaRPr lang="en-GB"/>
          </a:p>
        </p:txBody>
      </p:sp>
      <p:sp>
        <p:nvSpPr>
          <p:cNvPr id="5" name="Footer Placeholder 4">
            <a:extLst>
              <a:ext uri="{FF2B5EF4-FFF2-40B4-BE49-F238E27FC236}">
                <a16:creationId xmlns:a16="http://schemas.microsoft.com/office/drawing/2014/main" id="{A46BA6C3-E8A8-4907-A041-50FBB70B20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A9C9A1C-19BB-41AA-B94E-0D0FEBB8F6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F5B0D-B51A-4C4E-BDF7-DFC30CEA1403}" type="slidenum">
              <a:rPr lang="en-GB" smtClean="0"/>
              <a:t>‹#›</a:t>
            </a:fld>
            <a:endParaRPr lang="en-GB"/>
          </a:p>
        </p:txBody>
      </p:sp>
    </p:spTree>
    <p:extLst>
      <p:ext uri="{BB962C8B-B14F-4D97-AF65-F5344CB8AC3E}">
        <p14:creationId xmlns:p14="http://schemas.microsoft.com/office/powerpoint/2010/main" val="2968859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2581A-CFBA-4BF8-BCF5-CAE0CD7ADD17}"/>
              </a:ext>
            </a:extLst>
          </p:cNvPr>
          <p:cNvSpPr>
            <a:spLocks noGrp="1"/>
          </p:cNvSpPr>
          <p:nvPr>
            <p:ph type="ctrTitle"/>
          </p:nvPr>
        </p:nvSpPr>
        <p:spPr/>
        <p:txBody>
          <a:bodyPr/>
          <a:lstStyle/>
          <a:p>
            <a:r>
              <a:rPr lang="en-GB" dirty="0"/>
              <a:t>Assessing reading age based on previous books</a:t>
            </a:r>
          </a:p>
        </p:txBody>
      </p:sp>
      <p:sp>
        <p:nvSpPr>
          <p:cNvPr id="3" name="Subtitle 2">
            <a:extLst>
              <a:ext uri="{FF2B5EF4-FFF2-40B4-BE49-F238E27FC236}">
                <a16:creationId xmlns:a16="http://schemas.microsoft.com/office/drawing/2014/main" id="{7053D1BA-331D-462D-B406-9FAFECC81CA0}"/>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44889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78079-EC67-4DB5-86ED-C7E24516E7B6}"/>
              </a:ext>
            </a:extLst>
          </p:cNvPr>
          <p:cNvSpPr>
            <a:spLocks noGrp="1"/>
          </p:cNvSpPr>
          <p:nvPr>
            <p:ph type="title"/>
          </p:nvPr>
        </p:nvSpPr>
        <p:spPr>
          <a:xfrm>
            <a:off x="838199" y="365125"/>
            <a:ext cx="11084511" cy="1325563"/>
          </a:xfrm>
        </p:spPr>
        <p:txBody>
          <a:bodyPr>
            <a:normAutofit fontScale="90000"/>
          </a:bodyPr>
          <a:lstStyle/>
          <a:p>
            <a:r>
              <a:rPr lang="en-GB" dirty="0"/>
              <a:t>Calculating the mean number of words and sentences per page for current books with known reading age</a:t>
            </a:r>
          </a:p>
        </p:txBody>
      </p:sp>
      <p:pic>
        <p:nvPicPr>
          <p:cNvPr id="5" name="Picture 4">
            <a:extLst>
              <a:ext uri="{FF2B5EF4-FFF2-40B4-BE49-F238E27FC236}">
                <a16:creationId xmlns:a16="http://schemas.microsoft.com/office/drawing/2014/main" id="{774B1409-EF72-40D5-9BF9-17BA065D9669}"/>
              </a:ext>
            </a:extLst>
          </p:cNvPr>
          <p:cNvPicPr>
            <a:picLocks noChangeAspect="1"/>
          </p:cNvPicPr>
          <p:nvPr/>
        </p:nvPicPr>
        <p:blipFill>
          <a:blip r:embed="rId2"/>
          <a:stretch>
            <a:fillRect/>
          </a:stretch>
        </p:blipFill>
        <p:spPr>
          <a:xfrm>
            <a:off x="660647" y="1856773"/>
            <a:ext cx="10515600" cy="1724025"/>
          </a:xfrm>
          <a:prstGeom prst="rect">
            <a:avLst/>
          </a:prstGeom>
        </p:spPr>
      </p:pic>
      <p:pic>
        <p:nvPicPr>
          <p:cNvPr id="7" name="Picture 6">
            <a:extLst>
              <a:ext uri="{FF2B5EF4-FFF2-40B4-BE49-F238E27FC236}">
                <a16:creationId xmlns:a16="http://schemas.microsoft.com/office/drawing/2014/main" id="{1ACEBE4D-B760-4DD9-91BA-D72C7253AD8F}"/>
              </a:ext>
            </a:extLst>
          </p:cNvPr>
          <p:cNvPicPr>
            <a:picLocks noChangeAspect="1"/>
          </p:cNvPicPr>
          <p:nvPr/>
        </p:nvPicPr>
        <p:blipFill>
          <a:blip r:embed="rId3"/>
          <a:stretch>
            <a:fillRect/>
          </a:stretch>
        </p:blipFill>
        <p:spPr>
          <a:xfrm>
            <a:off x="547687" y="3580798"/>
            <a:ext cx="8048625" cy="866775"/>
          </a:xfrm>
          <a:prstGeom prst="rect">
            <a:avLst/>
          </a:prstGeom>
        </p:spPr>
      </p:pic>
      <p:pic>
        <p:nvPicPr>
          <p:cNvPr id="9" name="Picture 8">
            <a:extLst>
              <a:ext uri="{FF2B5EF4-FFF2-40B4-BE49-F238E27FC236}">
                <a16:creationId xmlns:a16="http://schemas.microsoft.com/office/drawing/2014/main" id="{75EAAA3B-03EE-4B02-97AE-9281B2B97E8D}"/>
              </a:ext>
            </a:extLst>
          </p:cNvPr>
          <p:cNvPicPr>
            <a:picLocks noChangeAspect="1"/>
          </p:cNvPicPr>
          <p:nvPr/>
        </p:nvPicPr>
        <p:blipFill>
          <a:blip r:embed="rId4"/>
          <a:stretch>
            <a:fillRect/>
          </a:stretch>
        </p:blipFill>
        <p:spPr>
          <a:xfrm>
            <a:off x="660647" y="4447573"/>
            <a:ext cx="10229850" cy="628650"/>
          </a:xfrm>
          <a:prstGeom prst="rect">
            <a:avLst/>
          </a:prstGeom>
        </p:spPr>
      </p:pic>
    </p:spTree>
    <p:extLst>
      <p:ext uri="{BB962C8B-B14F-4D97-AF65-F5344CB8AC3E}">
        <p14:creationId xmlns:p14="http://schemas.microsoft.com/office/powerpoint/2010/main" val="3101224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78079-EC67-4DB5-86ED-C7E24516E7B6}"/>
              </a:ext>
            </a:extLst>
          </p:cNvPr>
          <p:cNvSpPr>
            <a:spLocks noGrp="1"/>
          </p:cNvSpPr>
          <p:nvPr>
            <p:ph type="title"/>
          </p:nvPr>
        </p:nvSpPr>
        <p:spPr>
          <a:xfrm>
            <a:off x="838199" y="365125"/>
            <a:ext cx="11084511" cy="1325563"/>
          </a:xfrm>
        </p:spPr>
        <p:txBody>
          <a:bodyPr>
            <a:normAutofit fontScale="90000"/>
          </a:bodyPr>
          <a:lstStyle/>
          <a:p>
            <a:r>
              <a:rPr lang="en-GB" dirty="0"/>
              <a:t>Calculating the mean number of words and sentences per page for current books with known reading age</a:t>
            </a:r>
          </a:p>
        </p:txBody>
      </p:sp>
      <p:pic>
        <p:nvPicPr>
          <p:cNvPr id="4" name="Picture 3">
            <a:extLst>
              <a:ext uri="{FF2B5EF4-FFF2-40B4-BE49-F238E27FC236}">
                <a16:creationId xmlns:a16="http://schemas.microsoft.com/office/drawing/2014/main" id="{0D3A175B-B561-483C-BA66-6E8370A29E98}"/>
              </a:ext>
            </a:extLst>
          </p:cNvPr>
          <p:cNvPicPr>
            <a:picLocks noChangeAspect="1"/>
          </p:cNvPicPr>
          <p:nvPr/>
        </p:nvPicPr>
        <p:blipFill>
          <a:blip r:embed="rId2"/>
          <a:stretch>
            <a:fillRect/>
          </a:stretch>
        </p:blipFill>
        <p:spPr>
          <a:xfrm>
            <a:off x="4395787" y="1690688"/>
            <a:ext cx="5305585" cy="4321175"/>
          </a:xfrm>
          <a:prstGeom prst="rect">
            <a:avLst/>
          </a:prstGeom>
        </p:spPr>
      </p:pic>
    </p:spTree>
    <p:extLst>
      <p:ext uri="{BB962C8B-B14F-4D97-AF65-F5344CB8AC3E}">
        <p14:creationId xmlns:p14="http://schemas.microsoft.com/office/powerpoint/2010/main" val="3190990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78079-EC67-4DB5-86ED-C7E24516E7B6}"/>
              </a:ext>
            </a:extLst>
          </p:cNvPr>
          <p:cNvSpPr>
            <a:spLocks noGrp="1"/>
          </p:cNvSpPr>
          <p:nvPr>
            <p:ph type="title"/>
          </p:nvPr>
        </p:nvSpPr>
        <p:spPr>
          <a:xfrm>
            <a:off x="838199" y="365125"/>
            <a:ext cx="11084511" cy="1325563"/>
          </a:xfrm>
        </p:spPr>
        <p:txBody>
          <a:bodyPr>
            <a:normAutofit fontScale="90000"/>
          </a:bodyPr>
          <a:lstStyle/>
          <a:p>
            <a:r>
              <a:rPr lang="en-GB" dirty="0"/>
              <a:t>Calculating the mean number of words and sentences per page for current books with known reading age</a:t>
            </a:r>
          </a:p>
        </p:txBody>
      </p:sp>
      <p:pic>
        <p:nvPicPr>
          <p:cNvPr id="5" name="Picture 4">
            <a:extLst>
              <a:ext uri="{FF2B5EF4-FFF2-40B4-BE49-F238E27FC236}">
                <a16:creationId xmlns:a16="http://schemas.microsoft.com/office/drawing/2014/main" id="{3CCE522A-D52C-4748-B819-7FB8C8CCF9DE}"/>
              </a:ext>
            </a:extLst>
          </p:cNvPr>
          <p:cNvPicPr>
            <a:picLocks noChangeAspect="1"/>
          </p:cNvPicPr>
          <p:nvPr/>
        </p:nvPicPr>
        <p:blipFill>
          <a:blip r:embed="rId2"/>
          <a:stretch>
            <a:fillRect/>
          </a:stretch>
        </p:blipFill>
        <p:spPr>
          <a:xfrm>
            <a:off x="2232660" y="1886673"/>
            <a:ext cx="7726680" cy="4890304"/>
          </a:xfrm>
          <a:prstGeom prst="rect">
            <a:avLst/>
          </a:prstGeom>
        </p:spPr>
      </p:pic>
      <p:sp>
        <p:nvSpPr>
          <p:cNvPr id="6" name="TextBox 5">
            <a:extLst>
              <a:ext uri="{FF2B5EF4-FFF2-40B4-BE49-F238E27FC236}">
                <a16:creationId xmlns:a16="http://schemas.microsoft.com/office/drawing/2014/main" id="{15B856FC-3805-4997-97DE-B93F28CCAEA8}"/>
              </a:ext>
            </a:extLst>
          </p:cNvPr>
          <p:cNvSpPr txBox="1"/>
          <p:nvPr/>
        </p:nvSpPr>
        <p:spPr>
          <a:xfrm>
            <a:off x="9682480" y="3520440"/>
            <a:ext cx="2127890" cy="646331"/>
          </a:xfrm>
          <a:prstGeom prst="rect">
            <a:avLst/>
          </a:prstGeom>
          <a:noFill/>
        </p:spPr>
        <p:txBody>
          <a:bodyPr wrap="none" rtlCol="0">
            <a:spAutoFit/>
          </a:bodyPr>
          <a:lstStyle/>
          <a:p>
            <a:r>
              <a:rPr lang="en-GB" dirty="0"/>
              <a:t>Pearson correlation=</a:t>
            </a:r>
          </a:p>
          <a:p>
            <a:r>
              <a:rPr lang="en-GB" dirty="0"/>
              <a:t>0.99</a:t>
            </a:r>
          </a:p>
        </p:txBody>
      </p:sp>
    </p:spTree>
    <p:extLst>
      <p:ext uri="{BB962C8B-B14F-4D97-AF65-F5344CB8AC3E}">
        <p14:creationId xmlns:p14="http://schemas.microsoft.com/office/powerpoint/2010/main" val="422737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78079-EC67-4DB5-86ED-C7E24516E7B6}"/>
              </a:ext>
            </a:extLst>
          </p:cNvPr>
          <p:cNvSpPr>
            <a:spLocks noGrp="1"/>
          </p:cNvSpPr>
          <p:nvPr>
            <p:ph type="title"/>
          </p:nvPr>
        </p:nvSpPr>
        <p:spPr>
          <a:xfrm>
            <a:off x="838199" y="365125"/>
            <a:ext cx="11084511" cy="1325563"/>
          </a:xfrm>
        </p:spPr>
        <p:txBody>
          <a:bodyPr>
            <a:normAutofit fontScale="90000"/>
          </a:bodyPr>
          <a:lstStyle/>
          <a:p>
            <a:r>
              <a:rPr lang="en-GB" dirty="0"/>
              <a:t>Calculating the mean number of words and sentences per page for current books with known reading age</a:t>
            </a:r>
          </a:p>
        </p:txBody>
      </p:sp>
      <p:pic>
        <p:nvPicPr>
          <p:cNvPr id="4" name="Picture 3">
            <a:extLst>
              <a:ext uri="{FF2B5EF4-FFF2-40B4-BE49-F238E27FC236}">
                <a16:creationId xmlns:a16="http://schemas.microsoft.com/office/drawing/2014/main" id="{A461A2B1-5970-44D7-AC1A-324EDF200A5B}"/>
              </a:ext>
            </a:extLst>
          </p:cNvPr>
          <p:cNvPicPr>
            <a:picLocks noChangeAspect="1"/>
          </p:cNvPicPr>
          <p:nvPr/>
        </p:nvPicPr>
        <p:blipFill>
          <a:blip r:embed="rId2"/>
          <a:stretch>
            <a:fillRect/>
          </a:stretch>
        </p:blipFill>
        <p:spPr>
          <a:xfrm>
            <a:off x="3153377" y="1975313"/>
            <a:ext cx="6036921" cy="4517562"/>
          </a:xfrm>
          <a:prstGeom prst="rect">
            <a:avLst/>
          </a:prstGeom>
        </p:spPr>
      </p:pic>
      <p:sp>
        <p:nvSpPr>
          <p:cNvPr id="6" name="TextBox 5">
            <a:extLst>
              <a:ext uri="{FF2B5EF4-FFF2-40B4-BE49-F238E27FC236}">
                <a16:creationId xmlns:a16="http://schemas.microsoft.com/office/drawing/2014/main" id="{C228818E-BAB5-40DA-B384-4882571B6665}"/>
              </a:ext>
            </a:extLst>
          </p:cNvPr>
          <p:cNvSpPr txBox="1"/>
          <p:nvPr/>
        </p:nvSpPr>
        <p:spPr>
          <a:xfrm>
            <a:off x="9682480" y="3520440"/>
            <a:ext cx="2127890" cy="646331"/>
          </a:xfrm>
          <a:prstGeom prst="rect">
            <a:avLst/>
          </a:prstGeom>
          <a:noFill/>
        </p:spPr>
        <p:txBody>
          <a:bodyPr wrap="none" rtlCol="0">
            <a:spAutoFit/>
          </a:bodyPr>
          <a:lstStyle/>
          <a:p>
            <a:r>
              <a:rPr lang="en-GB" dirty="0"/>
              <a:t>Pearson correlation=</a:t>
            </a:r>
          </a:p>
          <a:p>
            <a:r>
              <a:rPr lang="en-GB" dirty="0"/>
              <a:t>0.95</a:t>
            </a:r>
          </a:p>
        </p:txBody>
      </p:sp>
    </p:spTree>
    <p:extLst>
      <p:ext uri="{BB962C8B-B14F-4D97-AF65-F5344CB8AC3E}">
        <p14:creationId xmlns:p14="http://schemas.microsoft.com/office/powerpoint/2010/main" val="2633836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F6B6A-F590-4208-8CEC-082BCF8B4E26}"/>
              </a:ext>
            </a:extLst>
          </p:cNvPr>
          <p:cNvSpPr>
            <a:spLocks noGrp="1"/>
          </p:cNvSpPr>
          <p:nvPr>
            <p:ph type="title"/>
          </p:nvPr>
        </p:nvSpPr>
        <p:spPr/>
        <p:txBody>
          <a:bodyPr/>
          <a:lstStyle/>
          <a:p>
            <a:r>
              <a:rPr lang="en-GB" dirty="0"/>
              <a:t>Reading age based on number of words per sentence</a:t>
            </a:r>
          </a:p>
        </p:txBody>
      </p:sp>
      <p:sp>
        <p:nvSpPr>
          <p:cNvPr id="3" name="Content Placeholder 2">
            <a:extLst>
              <a:ext uri="{FF2B5EF4-FFF2-40B4-BE49-F238E27FC236}">
                <a16:creationId xmlns:a16="http://schemas.microsoft.com/office/drawing/2014/main" id="{95E2179A-8E80-4207-8725-0186B4552E80}"/>
              </a:ext>
            </a:extLst>
          </p:cNvPr>
          <p:cNvSpPr>
            <a:spLocks noGrp="1"/>
          </p:cNvSpPr>
          <p:nvPr>
            <p:ph idx="1"/>
          </p:nvPr>
        </p:nvSpPr>
        <p:spPr/>
        <p:txBody>
          <a:bodyPr/>
          <a:lstStyle/>
          <a:p>
            <a:endParaRPr lang="en-GB" dirty="0"/>
          </a:p>
        </p:txBody>
      </p:sp>
      <p:pic>
        <p:nvPicPr>
          <p:cNvPr id="5" name="Picture 4">
            <a:extLst>
              <a:ext uri="{FF2B5EF4-FFF2-40B4-BE49-F238E27FC236}">
                <a16:creationId xmlns:a16="http://schemas.microsoft.com/office/drawing/2014/main" id="{3246F6B9-A703-43D8-936C-C20DEA8A3FC4}"/>
              </a:ext>
            </a:extLst>
          </p:cNvPr>
          <p:cNvPicPr>
            <a:picLocks noChangeAspect="1"/>
          </p:cNvPicPr>
          <p:nvPr/>
        </p:nvPicPr>
        <p:blipFill>
          <a:blip r:embed="rId2"/>
          <a:stretch>
            <a:fillRect/>
          </a:stretch>
        </p:blipFill>
        <p:spPr>
          <a:xfrm>
            <a:off x="3818923" y="1550193"/>
            <a:ext cx="7246474" cy="4942682"/>
          </a:xfrm>
          <a:prstGeom prst="rect">
            <a:avLst/>
          </a:prstGeom>
        </p:spPr>
      </p:pic>
    </p:spTree>
    <p:extLst>
      <p:ext uri="{BB962C8B-B14F-4D97-AF65-F5344CB8AC3E}">
        <p14:creationId xmlns:p14="http://schemas.microsoft.com/office/powerpoint/2010/main" val="3888158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64B3E-1E6F-4958-A370-5B3358A358DF}"/>
              </a:ext>
            </a:extLst>
          </p:cNvPr>
          <p:cNvSpPr>
            <a:spLocks noGrp="1"/>
          </p:cNvSpPr>
          <p:nvPr>
            <p:ph type="title"/>
          </p:nvPr>
        </p:nvSpPr>
        <p:spPr>
          <a:xfrm>
            <a:off x="838200" y="63399"/>
            <a:ext cx="10515600" cy="1325563"/>
          </a:xfrm>
        </p:spPr>
        <p:txBody>
          <a:bodyPr/>
          <a:lstStyle/>
          <a:p>
            <a:r>
              <a:rPr lang="en-GB" dirty="0"/>
              <a:t>Thoughts</a:t>
            </a:r>
          </a:p>
        </p:txBody>
      </p:sp>
      <p:sp>
        <p:nvSpPr>
          <p:cNvPr id="3" name="Content Placeholder 2">
            <a:extLst>
              <a:ext uri="{FF2B5EF4-FFF2-40B4-BE49-F238E27FC236}">
                <a16:creationId xmlns:a16="http://schemas.microsoft.com/office/drawing/2014/main" id="{D7D537B4-76A2-4728-A0B8-15C9E61A5790}"/>
              </a:ext>
            </a:extLst>
          </p:cNvPr>
          <p:cNvSpPr>
            <a:spLocks noGrp="1"/>
          </p:cNvSpPr>
          <p:nvPr>
            <p:ph idx="1"/>
          </p:nvPr>
        </p:nvSpPr>
        <p:spPr>
          <a:xfrm>
            <a:off x="838200" y="1122743"/>
            <a:ext cx="10515600" cy="5671857"/>
          </a:xfrm>
        </p:spPr>
        <p:txBody>
          <a:bodyPr>
            <a:normAutofit fontScale="62500" lnSpcReduction="20000"/>
          </a:bodyPr>
          <a:lstStyle/>
          <a:p>
            <a:pPr marL="0" indent="0">
              <a:buNone/>
            </a:pPr>
            <a:r>
              <a:rPr lang="en-GB" dirty="0"/>
              <a:t>Crudely, you should be able to count either the number of sentences on a page or the number of words. Using the line of best fit you could then predict the reading age (RA).</a:t>
            </a:r>
          </a:p>
          <a:p>
            <a:pPr marL="0" indent="0">
              <a:buNone/>
            </a:pPr>
            <a:endParaRPr lang="en-GB" dirty="0"/>
          </a:p>
          <a:p>
            <a:pPr marL="0" indent="0">
              <a:buNone/>
            </a:pPr>
            <a:r>
              <a:rPr lang="en-GB" dirty="0"/>
              <a:t>RA= (0.19*Number of words) + 0.66</a:t>
            </a:r>
          </a:p>
          <a:p>
            <a:pPr marL="0" indent="0">
              <a:buNone/>
            </a:pPr>
            <a:endParaRPr lang="en-GB" dirty="0"/>
          </a:p>
          <a:p>
            <a:pPr marL="0" indent="0">
              <a:buNone/>
            </a:pPr>
            <a:r>
              <a:rPr lang="en-GB" dirty="0"/>
              <a:t>RA=(2.34*Number of sentences)-1.34</a:t>
            </a:r>
          </a:p>
          <a:p>
            <a:pPr marL="0" indent="0">
              <a:buNone/>
            </a:pPr>
            <a:endParaRPr lang="en-GB" dirty="0"/>
          </a:p>
          <a:p>
            <a:pPr marL="0" indent="0">
              <a:buNone/>
            </a:pPr>
            <a:r>
              <a:rPr lang="en-GB" dirty="0"/>
              <a:t>Margin of error would make me lean towards the former, particularly in early years</a:t>
            </a:r>
          </a:p>
          <a:p>
            <a:pPr marL="0" indent="0">
              <a:buNone/>
            </a:pPr>
            <a:endParaRPr lang="en-GB" dirty="0"/>
          </a:p>
          <a:p>
            <a:pPr marL="0" indent="0">
              <a:buNone/>
            </a:pPr>
            <a:r>
              <a:rPr lang="en-GB" dirty="0"/>
              <a:t>These methods don’t take number of syllables into account which could used to determine word complexity and used for reading age formulas such as Flesch-Kincaid</a:t>
            </a:r>
          </a:p>
          <a:p>
            <a:pPr marL="0" indent="0">
              <a:buNone/>
            </a:pPr>
            <a:endParaRPr lang="en-GB" dirty="0"/>
          </a:p>
          <a:p>
            <a:pPr marL="0" indent="0">
              <a:buNone/>
            </a:pPr>
            <a:r>
              <a:rPr lang="en-GB" dirty="0"/>
              <a:t>These methods would don’t take into account end of chapter pages in novels or textbooks with complicated language but large amount of space given over to diagrams/pictures.</a:t>
            </a:r>
          </a:p>
          <a:p>
            <a:pPr marL="0" indent="0">
              <a:buNone/>
            </a:pPr>
            <a:endParaRPr lang="en-GB" dirty="0"/>
          </a:p>
          <a:p>
            <a:pPr marL="0" indent="0">
              <a:buNone/>
            </a:pPr>
            <a:r>
              <a:rPr lang="en-GB" dirty="0"/>
              <a:t>Would probably apply this to novels only and ensure that multiple pages of the book are used to calculate a mean before using the above formulae</a:t>
            </a:r>
          </a:p>
          <a:p>
            <a:pPr marL="0" indent="0">
              <a:buNone/>
            </a:pPr>
            <a:endParaRPr lang="en-GB" dirty="0"/>
          </a:p>
          <a:p>
            <a:pPr marL="0" indent="0">
              <a:buNone/>
            </a:pPr>
            <a:r>
              <a:rPr lang="en-GB" dirty="0"/>
              <a:t>Not sure accurate it is for books of a low reading age or high reading age</a:t>
            </a:r>
          </a:p>
        </p:txBody>
      </p:sp>
    </p:spTree>
    <p:extLst>
      <p:ext uri="{BB962C8B-B14F-4D97-AF65-F5344CB8AC3E}">
        <p14:creationId xmlns:p14="http://schemas.microsoft.com/office/powerpoint/2010/main" val="275996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B9A29-ED87-44CC-89EE-4FD22899810F}"/>
              </a:ext>
            </a:extLst>
          </p:cNvPr>
          <p:cNvSpPr>
            <a:spLocks noGrp="1"/>
          </p:cNvSpPr>
          <p:nvPr>
            <p:ph type="title"/>
          </p:nvPr>
        </p:nvSpPr>
        <p:spPr/>
        <p:txBody>
          <a:bodyPr/>
          <a:lstStyle/>
          <a:p>
            <a:r>
              <a:rPr lang="en-GB" dirty="0"/>
              <a:t>Is this model applicable?</a:t>
            </a:r>
          </a:p>
        </p:txBody>
      </p:sp>
      <p:sp>
        <p:nvSpPr>
          <p:cNvPr id="3" name="Content Placeholder 2">
            <a:extLst>
              <a:ext uri="{FF2B5EF4-FFF2-40B4-BE49-F238E27FC236}">
                <a16:creationId xmlns:a16="http://schemas.microsoft.com/office/drawing/2014/main" id="{83228AE8-E3BB-4640-B8FD-600CDB682F05}"/>
              </a:ext>
            </a:extLst>
          </p:cNvPr>
          <p:cNvSpPr>
            <a:spLocks noGrp="1"/>
          </p:cNvSpPr>
          <p:nvPr>
            <p:ph idx="1"/>
          </p:nvPr>
        </p:nvSpPr>
        <p:spPr>
          <a:xfrm>
            <a:off x="619228" y="1820960"/>
            <a:ext cx="7136757" cy="4351338"/>
          </a:xfrm>
        </p:spPr>
        <p:txBody>
          <a:bodyPr>
            <a:normAutofit fontScale="92500" lnSpcReduction="20000"/>
          </a:bodyPr>
          <a:lstStyle/>
          <a:p>
            <a:pPr marL="0" indent="0">
              <a:buNone/>
            </a:pPr>
            <a:r>
              <a:rPr lang="en-GB" dirty="0"/>
              <a:t>RA= (0.19*42) + 0.66</a:t>
            </a:r>
          </a:p>
          <a:p>
            <a:pPr marL="0" indent="0">
              <a:buNone/>
            </a:pPr>
            <a:r>
              <a:rPr lang="en-GB" dirty="0"/>
              <a:t>RA=8.64</a:t>
            </a:r>
          </a:p>
          <a:p>
            <a:pPr marL="0" indent="0">
              <a:buNone/>
            </a:pPr>
            <a:endParaRPr lang="en-GB" dirty="0"/>
          </a:p>
          <a:p>
            <a:pPr marL="0" indent="0">
              <a:buNone/>
            </a:pPr>
            <a:r>
              <a:rPr lang="en-GB" dirty="0"/>
              <a:t>RA=(2.34*5)-1.34</a:t>
            </a:r>
          </a:p>
          <a:p>
            <a:pPr marL="0" indent="0">
              <a:buNone/>
            </a:pPr>
            <a:r>
              <a:rPr lang="en-GB" dirty="0"/>
              <a:t>RA=10.36</a:t>
            </a:r>
          </a:p>
          <a:p>
            <a:pPr marL="0" indent="0">
              <a:buNone/>
            </a:pPr>
            <a:endParaRPr lang="en-GB" dirty="0"/>
          </a:p>
          <a:p>
            <a:pPr marL="0" indent="0">
              <a:buNone/>
            </a:pPr>
            <a:r>
              <a:rPr lang="en-GB" dirty="0"/>
              <a:t>It has a reading RA of 8-12 according to Amazon and a Lexile level of 810L which seems to be used more. Haven’t quite worked out how this links to RA but think it is RA 10. Finding books RA rather than Lexile Level seems quite challenging to test the model</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pic>
        <p:nvPicPr>
          <p:cNvPr id="5" name="Picture 4">
            <a:extLst>
              <a:ext uri="{FF2B5EF4-FFF2-40B4-BE49-F238E27FC236}">
                <a16:creationId xmlns:a16="http://schemas.microsoft.com/office/drawing/2014/main" id="{DD678FFD-297B-428D-88D0-87A30C63D410}"/>
              </a:ext>
            </a:extLst>
          </p:cNvPr>
          <p:cNvPicPr>
            <a:picLocks noChangeAspect="1"/>
          </p:cNvPicPr>
          <p:nvPr/>
        </p:nvPicPr>
        <p:blipFill>
          <a:blip r:embed="rId2"/>
          <a:stretch>
            <a:fillRect/>
          </a:stretch>
        </p:blipFill>
        <p:spPr>
          <a:xfrm>
            <a:off x="7742114" y="0"/>
            <a:ext cx="4288988" cy="6608622"/>
          </a:xfrm>
          <a:prstGeom prst="rect">
            <a:avLst/>
          </a:prstGeom>
        </p:spPr>
      </p:pic>
      <p:sp>
        <p:nvSpPr>
          <p:cNvPr id="6" name="TextBox 5">
            <a:extLst>
              <a:ext uri="{FF2B5EF4-FFF2-40B4-BE49-F238E27FC236}">
                <a16:creationId xmlns:a16="http://schemas.microsoft.com/office/drawing/2014/main" id="{2CBE730E-913F-4F89-AC53-815F48E38D75}"/>
              </a:ext>
            </a:extLst>
          </p:cNvPr>
          <p:cNvSpPr txBox="1"/>
          <p:nvPr/>
        </p:nvSpPr>
        <p:spPr>
          <a:xfrm>
            <a:off x="849775" y="6508381"/>
            <a:ext cx="9036833" cy="369332"/>
          </a:xfrm>
          <a:prstGeom prst="rect">
            <a:avLst/>
          </a:prstGeom>
          <a:noFill/>
        </p:spPr>
        <p:txBody>
          <a:bodyPr wrap="none" rtlCol="0">
            <a:spAutoFit/>
          </a:bodyPr>
          <a:lstStyle/>
          <a:p>
            <a:r>
              <a:rPr lang="en-GB" dirty="0"/>
              <a:t>Image on the right from Charlie and the Chocolate Factory by Roald Dahl published by Penguin</a:t>
            </a:r>
          </a:p>
        </p:txBody>
      </p:sp>
    </p:spTree>
    <p:extLst>
      <p:ext uri="{BB962C8B-B14F-4D97-AF65-F5344CB8AC3E}">
        <p14:creationId xmlns:p14="http://schemas.microsoft.com/office/powerpoint/2010/main" val="3305132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1479</TotalTime>
  <Words>355</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Assessing reading age based on previous books</vt:lpstr>
      <vt:lpstr>Calculating the mean number of words and sentences per page for current books with known reading age</vt:lpstr>
      <vt:lpstr>Calculating the mean number of words and sentences per page for current books with known reading age</vt:lpstr>
      <vt:lpstr>Calculating the mean number of words and sentences per page for current books with known reading age</vt:lpstr>
      <vt:lpstr>Calculating the mean number of words and sentences per page for current books with known reading age</vt:lpstr>
      <vt:lpstr>Reading age based on number of words per sentence</vt:lpstr>
      <vt:lpstr>Thoughts</vt:lpstr>
      <vt:lpstr>Is this model applicable?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amos</dc:creator>
  <cp:lastModifiedBy>sam amos</cp:lastModifiedBy>
  <cp:revision>1</cp:revision>
  <dcterms:created xsi:type="dcterms:W3CDTF">2021-02-01T11:01:30Z</dcterms:created>
  <dcterms:modified xsi:type="dcterms:W3CDTF">2021-02-02T11:40:48Z</dcterms:modified>
</cp:coreProperties>
</file>