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1C02C-4548-4700-AA8C-B4AF068FDF4A}" v="6" dt="2021-04-15T08:40:07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amos" userId="d7390ebd7d3e78d5" providerId="LiveId" clId="{D981C02C-4548-4700-AA8C-B4AF068FDF4A}"/>
    <pc:docChg chg="undo custSel addSld delSld modSld">
      <pc:chgData name="sam amos" userId="d7390ebd7d3e78d5" providerId="LiveId" clId="{D981C02C-4548-4700-AA8C-B4AF068FDF4A}" dt="2021-04-15T08:43:17.528" v="891" actId="20577"/>
      <pc:docMkLst>
        <pc:docMk/>
      </pc:docMkLst>
      <pc:sldChg chg="addSp delSp modSp new mod">
        <pc:chgData name="sam amos" userId="d7390ebd7d3e78d5" providerId="LiveId" clId="{D981C02C-4548-4700-AA8C-B4AF068FDF4A}" dt="2021-04-15T08:16:51.319" v="267" actId="1076"/>
        <pc:sldMkLst>
          <pc:docMk/>
          <pc:sldMk cId="1697305977" sldId="257"/>
        </pc:sldMkLst>
        <pc:spChg chg="mod">
          <ac:chgData name="sam amos" userId="d7390ebd7d3e78d5" providerId="LiveId" clId="{D981C02C-4548-4700-AA8C-B4AF068FDF4A}" dt="2021-04-15T08:16:51.319" v="267" actId="1076"/>
          <ac:spMkLst>
            <pc:docMk/>
            <pc:sldMk cId="1697305977" sldId="257"/>
            <ac:spMk id="2" creationId="{5D9967FD-1662-48C5-8E3C-7153BC51C8EA}"/>
          </ac:spMkLst>
        </pc:spChg>
        <pc:spChg chg="add del mod">
          <ac:chgData name="sam amos" userId="d7390ebd7d3e78d5" providerId="LiveId" clId="{D981C02C-4548-4700-AA8C-B4AF068FDF4A}" dt="2021-04-15T07:33:42.429" v="35" actId="478"/>
          <ac:spMkLst>
            <pc:docMk/>
            <pc:sldMk cId="1697305977" sldId="257"/>
            <ac:spMk id="5" creationId="{14DF4221-1C9E-4B6A-8025-D32484C86498}"/>
          </ac:spMkLst>
        </pc:spChg>
        <pc:spChg chg="add mod">
          <ac:chgData name="sam amos" userId="d7390ebd7d3e78d5" providerId="LiveId" clId="{D981C02C-4548-4700-AA8C-B4AF068FDF4A}" dt="2021-04-15T07:39:37.742" v="50" actId="1582"/>
          <ac:spMkLst>
            <pc:docMk/>
            <pc:sldMk cId="1697305977" sldId="257"/>
            <ac:spMk id="8" creationId="{5A3725B8-2478-4DBD-8DB1-B6EFC88D50EB}"/>
          </ac:spMkLst>
        </pc:spChg>
        <pc:picChg chg="add mod">
          <ac:chgData name="sam amos" userId="d7390ebd7d3e78d5" providerId="LiveId" clId="{D981C02C-4548-4700-AA8C-B4AF068FDF4A}" dt="2021-04-15T07:35:02.337" v="41" actId="14100"/>
          <ac:picMkLst>
            <pc:docMk/>
            <pc:sldMk cId="1697305977" sldId="257"/>
            <ac:picMk id="7" creationId="{16F21ABA-411E-40FB-9D28-9B8A80437C1C}"/>
          </ac:picMkLst>
        </pc:picChg>
      </pc:sldChg>
      <pc:sldChg chg="addSp modSp new mod">
        <pc:chgData name="sam amos" userId="d7390ebd7d3e78d5" providerId="LiveId" clId="{D981C02C-4548-4700-AA8C-B4AF068FDF4A}" dt="2021-04-15T07:38:42.312" v="46" actId="1076"/>
        <pc:sldMkLst>
          <pc:docMk/>
          <pc:sldMk cId="1494771025" sldId="258"/>
        </pc:sldMkLst>
        <pc:spChg chg="add mod">
          <ac:chgData name="sam amos" userId="d7390ebd7d3e78d5" providerId="LiveId" clId="{D981C02C-4548-4700-AA8C-B4AF068FDF4A}" dt="2021-04-15T07:38:42.312" v="46" actId="1076"/>
          <ac:spMkLst>
            <pc:docMk/>
            <pc:sldMk cId="1494771025" sldId="258"/>
            <ac:spMk id="7" creationId="{3D66AE53-7197-49C1-82AF-DC8FA6AF93D8}"/>
          </ac:spMkLst>
        </pc:spChg>
        <pc:picChg chg="add mod">
          <ac:chgData name="sam amos" userId="d7390ebd7d3e78d5" providerId="LiveId" clId="{D981C02C-4548-4700-AA8C-B4AF068FDF4A}" dt="2021-04-15T07:37:34.217" v="44" actId="1076"/>
          <ac:picMkLst>
            <pc:docMk/>
            <pc:sldMk cId="1494771025" sldId="258"/>
            <ac:picMk id="5" creationId="{ED88EE6B-6B5D-43E7-89F5-8169E1CF4098}"/>
          </ac:picMkLst>
        </pc:picChg>
      </pc:sldChg>
      <pc:sldChg chg="addSp modSp new mod">
        <pc:chgData name="sam amos" userId="d7390ebd7d3e78d5" providerId="LiveId" clId="{D981C02C-4548-4700-AA8C-B4AF068FDF4A}" dt="2021-04-15T08:09:22.952" v="147" actId="22"/>
        <pc:sldMkLst>
          <pc:docMk/>
          <pc:sldMk cId="4263590527" sldId="259"/>
        </pc:sldMkLst>
        <pc:spChg chg="mod">
          <ac:chgData name="sam amos" userId="d7390ebd7d3e78d5" providerId="LiveId" clId="{D981C02C-4548-4700-AA8C-B4AF068FDF4A}" dt="2021-04-15T08:09:05.085" v="146" actId="20577"/>
          <ac:spMkLst>
            <pc:docMk/>
            <pc:sldMk cId="4263590527" sldId="259"/>
            <ac:spMk id="2" creationId="{70421764-0F73-4240-875E-BB1F406A9B79}"/>
          </ac:spMkLst>
        </pc:spChg>
        <pc:picChg chg="add">
          <ac:chgData name="sam amos" userId="d7390ebd7d3e78d5" providerId="LiveId" clId="{D981C02C-4548-4700-AA8C-B4AF068FDF4A}" dt="2021-04-15T08:09:22.952" v="147" actId="22"/>
          <ac:picMkLst>
            <pc:docMk/>
            <pc:sldMk cId="4263590527" sldId="259"/>
            <ac:picMk id="5" creationId="{D37AB1C0-23CB-4D8B-85B4-D1E4E7A260F3}"/>
          </ac:picMkLst>
        </pc:picChg>
      </pc:sldChg>
      <pc:sldChg chg="addSp delSp modSp add mod setBg">
        <pc:chgData name="sam amos" userId="d7390ebd7d3e78d5" providerId="LiveId" clId="{D981C02C-4548-4700-AA8C-B4AF068FDF4A}" dt="2021-04-15T08:11:29.497" v="190" actId="14100"/>
        <pc:sldMkLst>
          <pc:docMk/>
          <pc:sldMk cId="1139996431" sldId="260"/>
        </pc:sldMkLst>
        <pc:spChg chg="mod">
          <ac:chgData name="sam amos" userId="d7390ebd7d3e78d5" providerId="LiveId" clId="{D981C02C-4548-4700-AA8C-B4AF068FDF4A}" dt="2021-04-15T08:11:29.497" v="190" actId="14100"/>
          <ac:spMkLst>
            <pc:docMk/>
            <pc:sldMk cId="1139996431" sldId="260"/>
            <ac:spMk id="2" creationId="{70421764-0F73-4240-875E-BB1F406A9B79}"/>
          </ac:spMkLst>
        </pc:spChg>
        <pc:spChg chg="add del">
          <ac:chgData name="sam amos" userId="d7390ebd7d3e78d5" providerId="LiveId" clId="{D981C02C-4548-4700-AA8C-B4AF068FDF4A}" dt="2021-04-15T08:11:21.758" v="188" actId="26606"/>
          <ac:spMkLst>
            <pc:docMk/>
            <pc:sldMk cId="1139996431" sldId="260"/>
            <ac:spMk id="3" creationId="{BC7F6726-5A65-454F-8E0B-6CAB554B066D}"/>
          </ac:spMkLst>
        </pc:spChg>
        <pc:spChg chg="add del">
          <ac:chgData name="sam amos" userId="d7390ebd7d3e78d5" providerId="LiveId" clId="{D981C02C-4548-4700-AA8C-B4AF068FDF4A}" dt="2021-04-15T08:11:21.758" v="188" actId="26606"/>
          <ac:spMkLst>
            <pc:docMk/>
            <pc:sldMk cId="1139996431" sldId="260"/>
            <ac:spMk id="11" creationId="{1707FC24-6981-43D9-B525-C7832BA22463}"/>
          </ac:spMkLst>
        </pc:spChg>
        <pc:picChg chg="del">
          <ac:chgData name="sam amos" userId="d7390ebd7d3e78d5" providerId="LiveId" clId="{D981C02C-4548-4700-AA8C-B4AF068FDF4A}" dt="2021-04-15T08:10:02.574" v="175" actId="478"/>
          <ac:picMkLst>
            <pc:docMk/>
            <pc:sldMk cId="1139996431" sldId="260"/>
            <ac:picMk id="5" creationId="{D37AB1C0-23CB-4D8B-85B4-D1E4E7A260F3}"/>
          </ac:picMkLst>
        </pc:picChg>
        <pc:picChg chg="add mod">
          <ac:chgData name="sam amos" userId="d7390ebd7d3e78d5" providerId="LiveId" clId="{D981C02C-4548-4700-AA8C-B4AF068FDF4A}" dt="2021-04-15T08:11:26.203" v="189" actId="1076"/>
          <ac:picMkLst>
            <pc:docMk/>
            <pc:sldMk cId="1139996431" sldId="260"/>
            <ac:picMk id="6" creationId="{8FF93F8A-A6DC-43CD-BC8C-75AB97DF3371}"/>
          </ac:picMkLst>
        </pc:picChg>
      </pc:sldChg>
      <pc:sldChg chg="addSp delSp modSp new mod">
        <pc:chgData name="sam amos" userId="d7390ebd7d3e78d5" providerId="LiveId" clId="{D981C02C-4548-4700-AA8C-B4AF068FDF4A}" dt="2021-04-15T08:15:28.883" v="244" actId="1076"/>
        <pc:sldMkLst>
          <pc:docMk/>
          <pc:sldMk cId="1015708412" sldId="261"/>
        </pc:sldMkLst>
        <pc:spChg chg="mod">
          <ac:chgData name="sam amos" userId="d7390ebd7d3e78d5" providerId="LiveId" clId="{D981C02C-4548-4700-AA8C-B4AF068FDF4A}" dt="2021-04-15T08:14:47.694" v="242" actId="1076"/>
          <ac:spMkLst>
            <pc:docMk/>
            <pc:sldMk cId="1015708412" sldId="261"/>
            <ac:spMk id="2" creationId="{EB8B8648-7ADA-42F2-AA49-70991D3DCF56}"/>
          </ac:spMkLst>
        </pc:spChg>
        <pc:spChg chg="del">
          <ac:chgData name="sam amos" userId="d7390ebd7d3e78d5" providerId="LiveId" clId="{D981C02C-4548-4700-AA8C-B4AF068FDF4A}" dt="2021-04-15T08:13:45.324" v="231" actId="478"/>
          <ac:spMkLst>
            <pc:docMk/>
            <pc:sldMk cId="1015708412" sldId="261"/>
            <ac:spMk id="3" creationId="{A1F31C22-59CF-4C45-9275-9CF87C53A34F}"/>
          </ac:spMkLst>
        </pc:spChg>
        <pc:picChg chg="add mod">
          <ac:chgData name="sam amos" userId="d7390ebd7d3e78d5" providerId="LiveId" clId="{D981C02C-4548-4700-AA8C-B4AF068FDF4A}" dt="2021-04-15T08:15:28.883" v="244" actId="1076"/>
          <ac:picMkLst>
            <pc:docMk/>
            <pc:sldMk cId="1015708412" sldId="261"/>
            <ac:picMk id="5" creationId="{2F3B36D6-AFCD-4CA3-86EB-4161EF073136}"/>
          </ac:picMkLst>
        </pc:picChg>
        <pc:picChg chg="add mod">
          <ac:chgData name="sam amos" userId="d7390ebd7d3e78d5" providerId="LiveId" clId="{D981C02C-4548-4700-AA8C-B4AF068FDF4A}" dt="2021-04-15T08:14:49.781" v="243" actId="1076"/>
          <ac:picMkLst>
            <pc:docMk/>
            <pc:sldMk cId="1015708412" sldId="261"/>
            <ac:picMk id="7" creationId="{8433616A-4E73-4E66-BFE4-B6F7C51A4EBA}"/>
          </ac:picMkLst>
        </pc:picChg>
      </pc:sldChg>
      <pc:sldChg chg="addSp delSp modSp add mod">
        <pc:chgData name="sam amos" userId="d7390ebd7d3e78d5" providerId="LiveId" clId="{D981C02C-4548-4700-AA8C-B4AF068FDF4A}" dt="2021-04-15T08:16:22.404" v="249" actId="1076"/>
        <pc:sldMkLst>
          <pc:docMk/>
          <pc:sldMk cId="172910566" sldId="262"/>
        </pc:sldMkLst>
        <pc:picChg chg="add mod">
          <ac:chgData name="sam amos" userId="d7390ebd7d3e78d5" providerId="LiveId" clId="{D981C02C-4548-4700-AA8C-B4AF068FDF4A}" dt="2021-04-15T08:16:22.404" v="249" actId="1076"/>
          <ac:picMkLst>
            <pc:docMk/>
            <pc:sldMk cId="172910566" sldId="262"/>
            <ac:picMk id="4" creationId="{FF54B491-7D27-414D-AB4F-E517BCC932F2}"/>
          </ac:picMkLst>
        </pc:picChg>
        <pc:picChg chg="del">
          <ac:chgData name="sam amos" userId="d7390ebd7d3e78d5" providerId="LiveId" clId="{D981C02C-4548-4700-AA8C-B4AF068FDF4A}" dt="2021-04-15T08:15:34.175" v="246" actId="478"/>
          <ac:picMkLst>
            <pc:docMk/>
            <pc:sldMk cId="172910566" sldId="262"/>
            <ac:picMk id="7" creationId="{8433616A-4E73-4E66-BFE4-B6F7C51A4EBA}"/>
          </ac:picMkLst>
        </pc:picChg>
      </pc:sldChg>
      <pc:sldChg chg="addSp modSp new mod">
        <pc:chgData name="sam amos" userId="d7390ebd7d3e78d5" providerId="LiveId" clId="{D981C02C-4548-4700-AA8C-B4AF068FDF4A}" dt="2021-04-15T08:40:16.920" v="722" actId="1076"/>
        <pc:sldMkLst>
          <pc:docMk/>
          <pc:sldMk cId="757691961" sldId="263"/>
        </pc:sldMkLst>
        <pc:spChg chg="mod">
          <ac:chgData name="sam amos" userId="d7390ebd7d3e78d5" providerId="LiveId" clId="{D981C02C-4548-4700-AA8C-B4AF068FDF4A}" dt="2021-04-15T08:26:53.409" v="578" actId="20577"/>
          <ac:spMkLst>
            <pc:docMk/>
            <pc:sldMk cId="757691961" sldId="263"/>
            <ac:spMk id="2" creationId="{E20D3569-7D47-46E3-965C-53BC48641628}"/>
          </ac:spMkLst>
        </pc:spChg>
        <pc:spChg chg="add mod">
          <ac:chgData name="sam amos" userId="d7390ebd7d3e78d5" providerId="LiveId" clId="{D981C02C-4548-4700-AA8C-B4AF068FDF4A}" dt="2021-04-15T08:40:16.920" v="722" actId="1076"/>
          <ac:spMkLst>
            <pc:docMk/>
            <pc:sldMk cId="757691961" sldId="263"/>
            <ac:spMk id="14" creationId="{1B22DF9F-3400-4443-8057-6557B21DF13B}"/>
          </ac:spMkLst>
        </pc:spChg>
        <pc:picChg chg="add mod">
          <ac:chgData name="sam amos" userId="d7390ebd7d3e78d5" providerId="LiveId" clId="{D981C02C-4548-4700-AA8C-B4AF068FDF4A}" dt="2021-04-15T08:24:57.937" v="536" actId="1076"/>
          <ac:picMkLst>
            <pc:docMk/>
            <pc:sldMk cId="757691961" sldId="263"/>
            <ac:picMk id="5" creationId="{760C2A69-4279-4785-A1FE-25F752C55D4B}"/>
          </ac:picMkLst>
        </pc:picChg>
        <pc:picChg chg="add mod">
          <ac:chgData name="sam amos" userId="d7390ebd7d3e78d5" providerId="LiveId" clId="{D981C02C-4548-4700-AA8C-B4AF068FDF4A}" dt="2021-04-15T08:24:55.168" v="535" actId="1076"/>
          <ac:picMkLst>
            <pc:docMk/>
            <pc:sldMk cId="757691961" sldId="263"/>
            <ac:picMk id="7" creationId="{DFC84DD0-0F65-438F-BB31-34DC904BC708}"/>
          </ac:picMkLst>
        </pc:picChg>
        <pc:picChg chg="add mod">
          <ac:chgData name="sam amos" userId="d7390ebd7d3e78d5" providerId="LiveId" clId="{D981C02C-4548-4700-AA8C-B4AF068FDF4A}" dt="2021-04-15T08:29:57.046" v="580" actId="1076"/>
          <ac:picMkLst>
            <pc:docMk/>
            <pc:sldMk cId="757691961" sldId="263"/>
            <ac:picMk id="9" creationId="{08B6CBCA-B208-4CA0-9770-086FDCD01216}"/>
          </ac:picMkLst>
        </pc:picChg>
        <pc:picChg chg="add mod">
          <ac:chgData name="sam amos" userId="d7390ebd7d3e78d5" providerId="LiveId" clId="{D981C02C-4548-4700-AA8C-B4AF068FDF4A}" dt="2021-04-15T08:39:50.933" v="717" actId="1076"/>
          <ac:picMkLst>
            <pc:docMk/>
            <pc:sldMk cId="757691961" sldId="263"/>
            <ac:picMk id="11" creationId="{BA28D676-D324-4827-A1A7-D0198389DA8C}"/>
          </ac:picMkLst>
        </pc:picChg>
        <pc:picChg chg="add mod">
          <ac:chgData name="sam amos" userId="d7390ebd7d3e78d5" providerId="LiveId" clId="{D981C02C-4548-4700-AA8C-B4AF068FDF4A}" dt="2021-04-15T08:39:46.841" v="716" actId="1076"/>
          <ac:picMkLst>
            <pc:docMk/>
            <pc:sldMk cId="757691961" sldId="263"/>
            <ac:picMk id="13" creationId="{86B57A1F-4539-4765-89C5-AD76D2411661}"/>
          </ac:picMkLst>
        </pc:picChg>
      </pc:sldChg>
      <pc:sldChg chg="addSp delSp modSp add mod">
        <pc:chgData name="sam amos" userId="d7390ebd7d3e78d5" providerId="LiveId" clId="{D981C02C-4548-4700-AA8C-B4AF068FDF4A}" dt="2021-04-15T08:43:17.528" v="891" actId="20577"/>
        <pc:sldMkLst>
          <pc:docMk/>
          <pc:sldMk cId="3656871326" sldId="264"/>
        </pc:sldMkLst>
        <pc:spChg chg="mod">
          <ac:chgData name="sam amos" userId="d7390ebd7d3e78d5" providerId="LiveId" clId="{D981C02C-4548-4700-AA8C-B4AF068FDF4A}" dt="2021-04-15T08:34:23.146" v="711" actId="20577"/>
          <ac:spMkLst>
            <pc:docMk/>
            <pc:sldMk cId="3656871326" sldId="264"/>
            <ac:spMk id="2" creationId="{E20D3569-7D47-46E3-965C-53BC48641628}"/>
          </ac:spMkLst>
        </pc:spChg>
        <pc:spChg chg="mod">
          <ac:chgData name="sam amos" userId="d7390ebd7d3e78d5" providerId="LiveId" clId="{D981C02C-4548-4700-AA8C-B4AF068FDF4A}" dt="2021-04-15T08:43:17.528" v="891" actId="20577"/>
          <ac:spMkLst>
            <pc:docMk/>
            <pc:sldMk cId="3656871326" sldId="264"/>
            <ac:spMk id="3" creationId="{27D54563-3738-4FA7-8A2A-1ACE13857999}"/>
          </ac:spMkLst>
        </pc:spChg>
        <pc:picChg chg="del">
          <ac:chgData name="sam amos" userId="d7390ebd7d3e78d5" providerId="LiveId" clId="{D981C02C-4548-4700-AA8C-B4AF068FDF4A}" dt="2021-04-15T08:33:36.915" v="704" actId="478"/>
          <ac:picMkLst>
            <pc:docMk/>
            <pc:sldMk cId="3656871326" sldId="264"/>
            <ac:picMk id="5" creationId="{760C2A69-4279-4785-A1FE-25F752C55D4B}"/>
          </ac:picMkLst>
        </pc:picChg>
        <pc:picChg chg="add mod">
          <ac:chgData name="sam amos" userId="d7390ebd7d3e78d5" providerId="LiveId" clId="{D981C02C-4548-4700-AA8C-B4AF068FDF4A}" dt="2021-04-15T08:33:53.593" v="710" actId="1076"/>
          <ac:picMkLst>
            <pc:docMk/>
            <pc:sldMk cId="3656871326" sldId="264"/>
            <ac:picMk id="6" creationId="{6CA131BC-99D0-4C2E-9AD2-82409B3C7762}"/>
          </ac:picMkLst>
        </pc:picChg>
        <pc:picChg chg="del">
          <ac:chgData name="sam amos" userId="d7390ebd7d3e78d5" providerId="LiveId" clId="{D981C02C-4548-4700-AA8C-B4AF068FDF4A}" dt="2021-04-15T08:33:38.298" v="705" actId="478"/>
          <ac:picMkLst>
            <pc:docMk/>
            <pc:sldMk cId="3656871326" sldId="264"/>
            <ac:picMk id="7" creationId="{DFC84DD0-0F65-438F-BB31-34DC904BC708}"/>
          </ac:picMkLst>
        </pc:picChg>
        <pc:picChg chg="del">
          <ac:chgData name="sam amos" userId="d7390ebd7d3e78d5" providerId="LiveId" clId="{D981C02C-4548-4700-AA8C-B4AF068FDF4A}" dt="2021-04-15T08:33:39.845" v="706" actId="478"/>
          <ac:picMkLst>
            <pc:docMk/>
            <pc:sldMk cId="3656871326" sldId="264"/>
            <ac:picMk id="9" creationId="{08B6CBCA-B208-4CA0-9770-086FDCD01216}"/>
          </ac:picMkLst>
        </pc:picChg>
      </pc:sldChg>
      <pc:sldChg chg="add del">
        <pc:chgData name="sam amos" userId="d7390ebd7d3e78d5" providerId="LiveId" clId="{D981C02C-4548-4700-AA8C-B4AF068FDF4A}" dt="2021-04-15T08:33:44.687" v="708"/>
        <pc:sldMkLst>
          <pc:docMk/>
          <pc:sldMk cId="177997542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27BD-0F75-4D49-A04B-437B6C6BE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A19BF-CBA1-4AD1-B089-B25A1A969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EC3AE-5205-466A-9411-ED4E87F7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5A3-CB54-4B1C-B7B7-A836BD1FEBC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70330-02AE-443C-A675-22F4B83D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6587D-A0B3-43F4-BC10-572C8B67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63AC-4066-469E-8C9D-C80A3C9E1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73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BBD3-6B3C-4B14-89D2-69D3B751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4437A-4662-4912-ADE0-CE4862DFA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E440F-D3F1-4C7A-95D2-BC26D4F9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5A3-CB54-4B1C-B7B7-A836BD1FEBC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ED55E-59B7-46F0-9EE5-DB246C1D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A7243-C22B-4EB6-9105-F10FC133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63AC-4066-469E-8C9D-C80A3C9E1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02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0B625-33C3-4471-85BB-AB76A30FB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3B1A4-FA0B-4913-9ADC-5687527C7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F803-B444-4B91-A1E4-88AB3DDE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5A3-CB54-4B1C-B7B7-A836BD1FEBC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F822B-CE71-4083-8EE5-58377F6E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49462-CBA5-4FFD-9517-E12F4188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63AC-4066-469E-8C9D-C80A3C9E1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4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564B-659A-4DB0-86B6-57ABAC65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54B9-3A9A-4037-8AB7-B7D86270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1C4FE-FF1B-472A-AAC7-B39C68F4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5A3-CB54-4B1C-B7B7-A836BD1FEBC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F4CE4-4BA3-468B-A3A0-25CF8F47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8C435-6CA6-4900-896A-26F31DEB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63AC-4066-469E-8C9D-C80A3C9E1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52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BDD3-3ECF-48BB-B4F6-696394E7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6CD0C-3A2D-4E67-9B99-B2F2E44AE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31BE6-189B-42CF-828E-349D7052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5A3-CB54-4B1C-B7B7-A836BD1FEBC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11E96-E9FA-4AE1-91D8-2023515F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7407-625D-4D1C-96C1-640C0337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63AC-4066-469E-8C9D-C80A3C9E1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2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2486-3F2A-452E-9F94-7E1B4B2E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4B0EC-BFCF-40B7-B884-96ABFD38F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7FF15-C72D-42A3-8965-D0E5DDA48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F066A-056A-496F-B0B4-33AB2B5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5A3-CB54-4B1C-B7B7-A836BD1FEBC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02F0D-F013-43C1-8FB4-FC6C8628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5F2E1-86EE-40E7-B0FA-71B506FF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63AC-4066-469E-8C9D-C80A3C9E1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45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E5F2-B823-41FE-88C0-0C5BFFC6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E7A9-005B-464E-ACA3-2F2A95C63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9F3DC-518D-41B6-9B01-33D5BFF45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601BE-5936-480B-977E-A6AF1AB92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E77F6-537E-4AAE-933D-8CB8931C1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F94DD-C9B5-4E9A-8214-4DA8A640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5A3-CB54-4B1C-B7B7-A836BD1FEBC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BCB66-F962-4EBD-BC2F-6F7DEBE9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65E46-A1C8-47EA-9E26-1AE4500C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63AC-4066-469E-8C9D-C80A3C9E1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26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4D11-4884-44F9-BAEF-20038DE4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F8523-C420-4C61-9BF1-431EA1E0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5A3-CB54-4B1C-B7B7-A836BD1FEBC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20A29-BAD3-4B0B-A47D-234FCFCB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88603-4087-4FBF-8443-E19BD687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63AC-4066-469E-8C9D-C80A3C9E1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04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603E1-80A9-4BEF-A5FF-B772DA05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5A3-CB54-4B1C-B7B7-A836BD1FEBC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AB33B-0C97-49E3-9E59-FE8BB34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8C7DE-C034-4C77-91FD-CE83C641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63AC-4066-469E-8C9D-C80A3C9E1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00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27CE-B683-435A-B72E-16BE2748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2932-0080-4265-81C2-C0143C2B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1F33F-BCB7-483D-BEE5-76B9CAB31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4E0F7-3D04-42BD-BACF-C303FBAD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5A3-CB54-4B1C-B7B7-A836BD1FEBC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8714A-E245-4C97-9299-52D63830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66D34-B891-4267-84FE-0380A036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63AC-4066-469E-8C9D-C80A3C9E1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81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259B-1BE7-4329-B26C-34E9E9DC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8E780-9748-4246-B0F2-C2F634961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F9251-30EC-4BAE-9807-7FB4970EB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F1F5E-7454-49F4-914E-841756BF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5A3-CB54-4B1C-B7B7-A836BD1FEBC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76D5B-5B33-4288-A6BD-C2C01F09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18F2C-347A-4C6C-BDAD-24B19B0F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63AC-4066-469E-8C9D-C80A3C9E1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29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A596B-14D4-45A1-8CE9-6D5BF754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4A1C6-49F4-4273-A4A2-E0F2F09F8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2E70C-2E74-44DC-9626-F1A438173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CE5A3-CB54-4B1C-B7B7-A836BD1FEBC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2908B-24E7-4C6C-8172-B08F42028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9582A-744B-4EA3-8E8E-1150420E9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63AC-4066-469E-8C9D-C80A3C9E1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67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EB4E-0CC1-4366-A4A3-BAD20BBC7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Reading Age Model Update 15/4/2021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65710-9C04-4375-9C2B-FD7AE5226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36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1764-0F73-4240-875E-BB1F406A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1- Predict RA using number of words per page and a 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6726-5A65-454F-8E0B-6CAB554B0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AB1C0-23CB-4D8B-85B4-D1E4E7A2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2466975"/>
            <a:ext cx="105060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9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1764-0F73-4240-875E-BB1F406A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19600" cy="4351338"/>
          </a:xfrm>
        </p:spPr>
        <p:txBody>
          <a:bodyPr/>
          <a:lstStyle/>
          <a:p>
            <a:r>
              <a:rPr lang="en-GB" dirty="0"/>
              <a:t>Option 2- Predict RA using number of words per page and a KNN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6726-5A65-454F-8E0B-6CAB554B0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93F8A-A6DC-43CD-BC8C-75AB97DF3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127" y="0"/>
            <a:ext cx="6451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9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8648-7ADA-42F2-AA49-70991D3D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228600"/>
            <a:ext cx="2952750" cy="1873249"/>
          </a:xfrm>
        </p:spPr>
        <p:txBody>
          <a:bodyPr>
            <a:normAutofit fontScale="90000"/>
          </a:bodyPr>
          <a:lstStyle/>
          <a:p>
            <a:r>
              <a:rPr lang="en-GB" dirty="0"/>
              <a:t>Option 3- Use Flesh Kinkaid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B36D6-AFCD-4CA3-86EB-4161EF073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17" y="49213"/>
            <a:ext cx="6275058" cy="510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3616A-4E73-4E66-BFE4-B6F7C51A4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66" y="4522787"/>
            <a:ext cx="5844037" cy="215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0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8648-7ADA-42F2-AA49-70991D3D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228600"/>
            <a:ext cx="2952750" cy="1873249"/>
          </a:xfrm>
        </p:spPr>
        <p:txBody>
          <a:bodyPr>
            <a:normAutofit fontScale="90000"/>
          </a:bodyPr>
          <a:lstStyle/>
          <a:p>
            <a:r>
              <a:rPr lang="en-GB" dirty="0"/>
              <a:t>Option 3- Use Flesh Kinkaid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B36D6-AFCD-4CA3-86EB-4161EF073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17" y="49213"/>
            <a:ext cx="6275058" cy="5105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54B491-7D27-414D-AB4F-E517BCC93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350"/>
            <a:ext cx="633412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67FD-1662-48C5-8E3C-7153BC51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36" y="150813"/>
            <a:ext cx="10515600" cy="1325563"/>
          </a:xfrm>
        </p:spPr>
        <p:txBody>
          <a:bodyPr/>
          <a:lstStyle/>
          <a:p>
            <a:r>
              <a:rPr lang="en-GB" dirty="0"/>
              <a:t>Option4- Use Microsoft Azure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6571-7945-4152-8C02-5CF51DAE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F21ABA-411E-40FB-9D28-9B8A80437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3" y="1476376"/>
            <a:ext cx="11878537" cy="5016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3725B8-2478-4DBD-8DB1-B6EFC88D50EB}"/>
              </a:ext>
            </a:extLst>
          </p:cNvPr>
          <p:cNvSpPr/>
          <p:nvPr/>
        </p:nvSpPr>
        <p:spPr>
          <a:xfrm>
            <a:off x="8939814" y="4856085"/>
            <a:ext cx="2050741" cy="52553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0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25F0-7D95-415D-B5D9-D8551649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CF95-064D-4221-BAF6-379CD443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8EE6B-6B5D-43E7-89F5-8169E1CF4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663"/>
            <a:ext cx="9039225" cy="5829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66AE53-7197-49C1-82AF-DC8FA6AF93D8}"/>
              </a:ext>
            </a:extLst>
          </p:cNvPr>
          <p:cNvSpPr txBox="1"/>
          <p:nvPr/>
        </p:nvSpPr>
        <p:spPr>
          <a:xfrm>
            <a:off x="2595239" y="61944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https://docs.microsoft.com/en-us/azure/machine-learning/how-to-use-automated-ml-for-ml-models</a:t>
            </a:r>
          </a:p>
        </p:txBody>
      </p:sp>
    </p:spTree>
    <p:extLst>
      <p:ext uri="{BB962C8B-B14F-4D97-AF65-F5344CB8AC3E}">
        <p14:creationId xmlns:p14="http://schemas.microsoft.com/office/powerpoint/2010/main" val="149477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3569-7D47-46E3-965C-53BC4864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improve models- Look at the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4563-3738-4FA7-8A2A-1ACE1385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C2A69-4279-4785-A1FE-25F752C55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74" y="2091255"/>
            <a:ext cx="6943725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C84DD0-0F65-438F-BB31-34DC904BC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47" y="1768722"/>
            <a:ext cx="7419975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B6CBCA-B208-4CA0-9770-086FDCD0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32" y="2976973"/>
            <a:ext cx="12192000" cy="300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28D676-D324-4827-A1A7-D0198389D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75" y="3534698"/>
            <a:ext cx="12192000" cy="322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B57A1F-4539-4765-89C5-AD76D2411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975" y="4223994"/>
            <a:ext cx="12192000" cy="4695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22DF9F-3400-4443-8057-6557B21DF13B}"/>
              </a:ext>
            </a:extLst>
          </p:cNvPr>
          <p:cNvSpPr txBox="1"/>
          <p:nvPr/>
        </p:nvSpPr>
        <p:spPr>
          <a:xfrm>
            <a:off x="192482" y="393030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RA3</a:t>
            </a:r>
          </a:p>
        </p:txBody>
      </p:sp>
    </p:spTree>
    <p:extLst>
      <p:ext uri="{BB962C8B-B14F-4D97-AF65-F5344CB8AC3E}">
        <p14:creationId xmlns:p14="http://schemas.microsoft.com/office/powerpoint/2010/main" val="75769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3569-7D47-46E3-965C-53BC4864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improve models- Do we need more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4563-3738-4FA7-8A2A-1ACE13857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707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For early reading ages you are looking at between 2 and 20 words a page. Slight differences can lead to very different predictions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131BC-99D0-4C2E-9AD2-82409B3C7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324" y="1027906"/>
            <a:ext cx="14382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7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111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Reading Age Model Update 15/4/2021</vt:lpstr>
      <vt:lpstr>Option 1- Predict RA using number of words per page and a linear regression model</vt:lpstr>
      <vt:lpstr>Option 2- Predict RA using number of words per page and a KNN model</vt:lpstr>
      <vt:lpstr>Option 3- Use Flesh Kinkaid model</vt:lpstr>
      <vt:lpstr>Option 3- Use Flesh Kinkaid model</vt:lpstr>
      <vt:lpstr>Option4- Use Microsoft Azure Machine Learning</vt:lpstr>
      <vt:lpstr>PowerPoint Presentation</vt:lpstr>
      <vt:lpstr>How to improve models- Look at the raw data</vt:lpstr>
      <vt:lpstr>How to improve models- Do we need more data?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Age Model Update 15/4/2021</dc:title>
  <dc:creator>sam amos</dc:creator>
  <cp:lastModifiedBy>sam amos</cp:lastModifiedBy>
  <cp:revision>1</cp:revision>
  <dcterms:created xsi:type="dcterms:W3CDTF">2021-04-15T07:32:34Z</dcterms:created>
  <dcterms:modified xsi:type="dcterms:W3CDTF">2021-04-15T08:43:21Z</dcterms:modified>
</cp:coreProperties>
</file>