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Barlow Semi Condensed" pitchFamily="2" charset="77"/>
      <p:regular r:id="rId23"/>
      <p:bold r:id="rId24"/>
      <p:italic r:id="rId25"/>
      <p:boldItalic r:id="rId26"/>
    </p:embeddedFont>
    <p:embeddedFont>
      <p:font typeface="Barlow Semi Condensed Light" pitchFamily="2" charset="77"/>
      <p:regular r:id="rId27"/>
      <p:bold r:id="rId28"/>
      <p:italic r:id="rId29"/>
      <p:boldItalic r:id="rId30"/>
    </p:embeddedFont>
    <p:embeddedFont>
      <p:font typeface="Barlow Semi Condensed SemiBold" pitchFamily="2" charset="77"/>
      <p:regular r:id="rId31"/>
      <p:bold r:id="rId32"/>
      <p:italic r:id="rId33"/>
      <p:boldItalic r:id="rId34"/>
    </p:embeddedFont>
    <p:embeddedFont>
      <p:font typeface="Fira Sans Extra Condensed Medium" panose="020B0603050000020004" pitchFamily="34" charset="0"/>
      <p:regular r:id="rId35"/>
      <p:bold r:id="rId36"/>
      <p:italic r:id="rId37"/>
      <p:boldItalic r:id="rId38"/>
    </p:embeddedFont>
    <p:embeddedFont>
      <p:font typeface="Roboto Slab" pitchFamily="2" charset="0"/>
      <p:regular r:id="rId39"/>
      <p:bold r:id="rId40"/>
    </p:embeddedFont>
    <p:embeddedFont>
      <p:font typeface="Saira Extra Condensed" pitchFamily="2" charset="77"/>
      <p:regular r:id="rId41"/>
      <p:bold r:id="rId42"/>
    </p:embeddedFont>
    <p:embeddedFont>
      <p:font typeface="Saira ExtraCondensed Medium" pitchFamily="2" charset="77"/>
      <p:regular r:id="rId43"/>
      <p:bold r:id="rId44"/>
    </p:embeddedFont>
    <p:embeddedFont>
      <p:font typeface="Saira ExtraCondensed SemiBold" pitchFamily="2" charset="77"/>
      <p:regular r:id="rId45"/>
      <p:bold r:id="rId46"/>
    </p:embeddedFont>
    <p:embeddedFont>
      <p:font typeface="Squada One" panose="02000000000000000000" pitchFamily="2"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uU3agacLcCDMAf9UqzsmwgQBI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tophub.io/wiki/page?id=extensions%3Acombodo-notify-on-expir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78f96bb4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78f96bb4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Una vista general completa para el administrador, puede controlar/modificar/eliminar los diferentes requerimientos en todo el sistema, como usuarios y operadores que pueden ingresar, también en el menú iTop Hub se puede asociar la cuenta a la comunidad combodo para poder adquirir no solo otros plugins, si no la creación de otros creados en la misma empresa</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5e6c04617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5e6c0461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5e6c04617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5e6c0461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85e6c0461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g85e6c04617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Una vista general completa para el operador, en este caso de ejemplo se puede visualizar requerimientos a realizar por el operador, con ciertos menús que no aparecen tales como System, configuración, entre otros.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78f96bb4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78f96bb4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5e6c0461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g85e6c04617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Una vista general completa para el usuario, en este punto solo indicaría requerimientos completados y/o nuevos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Es muy límitado lo que puede realizar el Usuario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b="1"/>
              <a:t>Historia y definición de itop</a:t>
            </a:r>
            <a:endParaRPr b="0"/>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s" b="0"/>
              <a:t>Un poco de historia:</a:t>
            </a:r>
            <a:endParaRPr/>
          </a:p>
          <a:p>
            <a:pPr marL="0" lvl="0" indent="0" algn="l" rtl="0">
              <a:lnSpc>
                <a:spcPct val="100000"/>
              </a:lnSpc>
              <a:spcBef>
                <a:spcPts val="0"/>
              </a:spcBef>
              <a:spcAft>
                <a:spcPts val="0"/>
              </a:spcAft>
              <a:buSzPts val="1100"/>
              <a:buNone/>
            </a:pPr>
            <a:endParaRPr/>
          </a:p>
          <a:p>
            <a:pPr marL="0" lvl="0" indent="0" algn="l" rtl="0">
              <a:lnSpc>
                <a:spcPct val="160000"/>
              </a:lnSpc>
              <a:spcBef>
                <a:spcPts val="500"/>
              </a:spcBef>
              <a:spcAft>
                <a:spcPts val="0"/>
              </a:spcAft>
              <a:buSzPts val="1100"/>
              <a:buNone/>
            </a:pPr>
            <a:r>
              <a:rPr lang="es" sz="1100"/>
              <a:t>iTop fue utilizado por primera vez internamente por los empleados de TI en Hewlett Packard en Francia para proyectos en el negocio de servicios de IT.</a:t>
            </a:r>
            <a:endParaRPr/>
          </a:p>
          <a:p>
            <a:pPr marL="0" lvl="0" indent="0" algn="l" rtl="0">
              <a:lnSpc>
                <a:spcPct val="160000"/>
              </a:lnSpc>
              <a:spcBef>
                <a:spcPts val="500"/>
              </a:spcBef>
              <a:spcAft>
                <a:spcPts val="0"/>
              </a:spcAft>
              <a:buSzPts val="1100"/>
              <a:buNone/>
            </a:pPr>
            <a:endParaRPr sz="1100"/>
          </a:p>
          <a:p>
            <a:pPr marL="0" lvl="0" indent="0" algn="l" rtl="0">
              <a:lnSpc>
                <a:spcPct val="160000"/>
              </a:lnSpc>
              <a:spcBef>
                <a:spcPts val="500"/>
              </a:spcBef>
              <a:spcAft>
                <a:spcPts val="0"/>
              </a:spcAft>
              <a:buSzPts val="1100"/>
              <a:buNone/>
            </a:pPr>
            <a:r>
              <a:rPr lang="es" sz="1100"/>
              <a:t>Posteriormente sus autores dejaron HP en el año 2006 y fundaron la compañía Combodo, liberando el código bajo la modalidad de software OpenSource. Itop primordialmente es un CMDB  (Configuration Management DataBase)</a:t>
            </a:r>
            <a:r>
              <a:rPr lang="es" sz="1100">
                <a:highlight>
                  <a:srgbClr val="FFFF00"/>
                </a:highlight>
              </a:rPr>
              <a:t> que es un concepto que introduce ITIL – ISO 20000 para facilitar la gestión de los servicios TI en las organizaciones. Se define como una herramienta para administrar y gestionar todos los elementos de la compañía</a:t>
            </a:r>
            <a:r>
              <a:rPr lang="es" sz="1100"/>
              <a:t> (Configuration Items ó CI) </a:t>
            </a:r>
            <a:r>
              <a:rPr lang="es" sz="1100">
                <a:highlight>
                  <a:srgbClr val="FFFF00"/>
                </a:highlight>
              </a:rPr>
              <a:t>que son necesarios para la prestación de servicios IT tanto de infraestructura</a:t>
            </a:r>
            <a:r>
              <a:rPr lang="es" sz="1100"/>
              <a:t> (servidores, aplicaciones, dispositivos de red, máquinas virtuales, contactos, localizaciones ...),</a:t>
            </a:r>
            <a:r>
              <a:rPr lang="es" sz="1100">
                <a:highlight>
                  <a:srgbClr val="FFFF00"/>
                </a:highlight>
              </a:rPr>
              <a:t> como otros elementos TIC como proveedores, el software, las personas, la documentación, etc</a:t>
            </a:r>
            <a:endParaRPr sz="1100">
              <a:highlight>
                <a:srgbClr val="FFFF00"/>
              </a:highlight>
            </a:endParaRPr>
          </a:p>
          <a:p>
            <a:pPr marL="0" lvl="0" indent="0" algn="l" rtl="0">
              <a:lnSpc>
                <a:spcPct val="160000"/>
              </a:lnSpc>
              <a:spcBef>
                <a:spcPts val="500"/>
              </a:spcBef>
              <a:spcAft>
                <a:spcPts val="0"/>
              </a:spcAft>
              <a:buSzPts val="1100"/>
              <a:buNone/>
            </a:pPr>
            <a:r>
              <a:rPr lang="es" sz="1100"/>
              <a:t>Definiciòn:</a:t>
            </a:r>
            <a:endParaRPr sz="1100"/>
          </a:p>
          <a:p>
            <a:pPr marL="0" lvl="0" indent="0" algn="l" rtl="0">
              <a:lnSpc>
                <a:spcPct val="160000"/>
              </a:lnSpc>
              <a:spcBef>
                <a:spcPts val="500"/>
              </a:spcBef>
              <a:spcAft>
                <a:spcPts val="0"/>
              </a:spcAft>
              <a:buSzPts val="1100"/>
              <a:buNone/>
            </a:pPr>
            <a:r>
              <a:rPr lang="es"/>
              <a:t>iTop (IT Operación Portal) es un proveedor de servicios que permite manejar fácilmente múltiples usuarios de la organización. ITop, una robusta herramienta web Open Source, ofrece un completo conjunto de características de los procesos de negocio para mejorar la eficacia de la gestión el rendimiento de la operación de la unidad de TI, la satisfacción de cliente y ofrecer una visión ejecutiva en el rendimiento del negocio. Ha sido diseñada teniendo en mente la facilidad de uso y adopta de forma de natural las mejores prácticas descritas en ITIL.</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sz="1100"/>
              <a:t>Las ventajas de la implantación de la herramienta iTop en una organización, además de la de disponer de un método sistemático y profesional para la gestión de los servicios TI, son las siguientes:</a:t>
            </a:r>
            <a:endParaRPr/>
          </a:p>
          <a:p>
            <a:pPr marL="457200" lvl="0" indent="-298450" algn="l" rtl="0">
              <a:lnSpc>
                <a:spcPct val="100000"/>
              </a:lnSpc>
              <a:spcBef>
                <a:spcPts val="0"/>
              </a:spcBef>
              <a:spcAft>
                <a:spcPts val="0"/>
              </a:spcAft>
              <a:buSzPts val="1100"/>
              <a:buChar char="●"/>
            </a:pPr>
            <a:r>
              <a:rPr lang="es" sz="1100"/>
              <a:t>Documentar su infraestructura de TI y todas las relaciones entre las diferentes piezas tecnológicas de una organización.</a:t>
            </a:r>
            <a:endParaRPr/>
          </a:p>
          <a:p>
            <a:pPr marL="457200" lvl="0" indent="-298450" algn="l" rtl="0">
              <a:lnSpc>
                <a:spcPct val="100000"/>
              </a:lnSpc>
              <a:spcBef>
                <a:spcPts val="0"/>
              </a:spcBef>
              <a:spcAft>
                <a:spcPts val="0"/>
              </a:spcAft>
              <a:buSzPts val="1100"/>
              <a:buChar char="●"/>
            </a:pPr>
            <a:r>
              <a:rPr lang="es" sz="1100"/>
              <a:t>Gestión de incidencias, peticiones de los usuarios, e interrupciones planificadas ...</a:t>
            </a:r>
            <a:endParaRPr/>
          </a:p>
          <a:p>
            <a:pPr marL="457200" lvl="0" indent="-298450" algn="l" rtl="0">
              <a:lnSpc>
                <a:spcPct val="100000"/>
              </a:lnSpc>
              <a:spcBef>
                <a:spcPts val="0"/>
              </a:spcBef>
              <a:spcAft>
                <a:spcPts val="0"/>
              </a:spcAft>
              <a:buSzPts val="1100"/>
              <a:buChar char="●"/>
            </a:pPr>
            <a:r>
              <a:rPr lang="es" sz="1100"/>
              <a:t>Servicios de TI</a:t>
            </a:r>
            <a:r>
              <a:rPr lang="es"/>
              <a:t>: </a:t>
            </a:r>
            <a:r>
              <a:rPr lang="es">
                <a:solidFill>
                  <a:schemeClr val="dk1"/>
                </a:solidFill>
              </a:rPr>
              <a:t>Gestión de servicios TI, Gestión de problemas, Gestión de conocimiento, Gestión de cambios, Gestión de incidencias, Gestión de configuración, Gestión de SLAs</a:t>
            </a:r>
            <a:endParaRPr/>
          </a:p>
          <a:p>
            <a:pPr marL="457200" lvl="0" indent="-298450" algn="l" rtl="0">
              <a:lnSpc>
                <a:spcPct val="100000"/>
              </a:lnSpc>
              <a:spcBef>
                <a:spcPts val="0"/>
              </a:spcBef>
              <a:spcAft>
                <a:spcPts val="0"/>
              </a:spcAft>
              <a:buSzPts val="1100"/>
              <a:buChar char="●"/>
            </a:pPr>
            <a:r>
              <a:rPr lang="es" sz="1100"/>
              <a:t>Incremento de la productividad al utilizar como marco o framework las buenas </a:t>
            </a:r>
            <a:r>
              <a:rPr lang="es"/>
              <a:t>prácticas</a:t>
            </a:r>
            <a:r>
              <a:rPr lang="es" sz="1100"/>
              <a:t> ITIL.</a:t>
            </a:r>
            <a:endParaRPr/>
          </a:p>
          <a:p>
            <a:pPr marL="457200" lvl="0" indent="-298450" algn="l" rtl="0">
              <a:lnSpc>
                <a:spcPct val="100000"/>
              </a:lnSpc>
              <a:spcBef>
                <a:spcPts val="0"/>
              </a:spcBef>
              <a:spcAft>
                <a:spcPts val="0"/>
              </a:spcAft>
              <a:buSzPts val="1100"/>
              <a:buChar char="●"/>
            </a:pPr>
            <a:r>
              <a:rPr lang="es" sz="1100"/>
              <a:t>Ejercer auditoria y control sobre todos los elementos TIC.</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Los módulos que presenta el iTop, como se comentó en líneas anteriores se basan más que todo en las áreas de trabajo de operación y transición propuestas por ITIL V3, siendo la relación respecto de los módulos la siguiente: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1. Configuration Management (Gestión de la configuración), presente como proceso dentro del área de trabajo del “Service Transition”, la cual se denomina, según ITIL V3 como “Activos de Servicios y Gestión de la Configuración”.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2. Helpdesk (Servicio de ayuda), el presente módulo no hace referencia a un proceso en específico que propone ITIL V3, sino que cumple con parte de varios de ellos, cumpliendo este módulo con parte de lo que propone la Gestión de Catálogo de Servicios, Gestión de Peticiones y la Gestión de Accesos a los servicios de TI.</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3. Incident Management (Gestión de Incidentes), presente como proceso del área de trabajo del “Service Transition”, teniendo el mismo nombre dentro de ITIL V3.</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4. Problem Management (Gestión del Problema), presente como proceso del área de trabajo del “Service Operation”, dándole el Framework ITIL V3 el mismo nombre.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5. Change Management (Gestión del Cambio), presente como proceso dentro del área de trabajo del “Service Transition” de ITIL V3, teniendo el mismo nombre.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6. Service Management (Gestión del Servicio), presente como proceso dentro del área de trabajo del “Service Operation” de ITIL V3, teniendo el mismo nombre.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7. Data Administration (Administración de datos), el presente módulo, al igual que el Servicio de Ayuda, cubre cierta parte de los procesos que propone ITIL V3, cumpliendo con parte de los procesos propuestos por Gestión de Cambios, Gestión de incidencias, Gestión de Peticiones, Gestión de Problemas Gestión de Accesos a los servicios de TI. Lo anterior muestra que el presente módulo es más un módulo de apoyo.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s"/>
              <a:t>Explicar que es ITIL (InformationTechnology Infrastructure Library).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Clr>
                <a:schemeClr val="dk1"/>
              </a:buClr>
              <a:buSzPts val="1100"/>
              <a:buFont typeface="Arial"/>
              <a:buNone/>
            </a:pPr>
            <a:r>
              <a:rPr lang="es">
                <a:solidFill>
                  <a:srgbClr val="222222"/>
                </a:solidFill>
                <a:highlight>
                  <a:srgbClr val="FFFF00"/>
                </a:highlight>
              </a:rPr>
              <a:t>ITIL se refiere a un marco de mejores prácticas utilizadas para la gestión de servicios de Tecnologías de Información</a:t>
            </a:r>
            <a:r>
              <a:rPr lang="es">
                <a:solidFill>
                  <a:srgbClr val="222222"/>
                </a:solidFill>
                <a:highlight>
                  <a:srgbClr val="FFFFFF"/>
                </a:highlight>
              </a:rPr>
              <a:t> y se compone en una serie de libros para dar la orientación adecuada y brindar calidad de servicio en cualquier tipo de organización.</a:t>
            </a:r>
            <a:r>
              <a:rPr lang="es">
                <a:solidFill>
                  <a:srgbClr val="222222"/>
                </a:solidFill>
                <a:highlight>
                  <a:srgbClr val="FFFF00"/>
                </a:highlight>
              </a:rPr>
              <a:t> ITIL ha sido creado para dar un poco de orden a la gestión de infraestructura de Tecnología de Información; además, ofrece un valor y retorno de la inversión para los propietarios de negocios, proveedores de servicios y directores generales</a:t>
            </a:r>
            <a:r>
              <a:rPr lang="es">
                <a:solidFill>
                  <a:srgbClr val="222222"/>
                </a:solidFill>
                <a:highlight>
                  <a:srgbClr val="FFFFFF"/>
                </a:highlight>
              </a:rPr>
              <a:t>. También, la extracción de la riqueza de los consejos dados</a:t>
            </a:r>
            <a:endParaRPr>
              <a:solidFill>
                <a:srgbClr val="222222"/>
              </a:solidFill>
              <a:highlight>
                <a:srgbClr val="FFFFFF"/>
              </a:highlight>
            </a:endParaRPr>
          </a:p>
          <a:p>
            <a:pPr marL="0" lvl="0" indent="0" algn="just" rtl="0">
              <a:lnSpc>
                <a:spcPct val="100000"/>
              </a:lnSpc>
              <a:spcBef>
                <a:spcPts val="0"/>
              </a:spcBef>
              <a:spcAft>
                <a:spcPts val="0"/>
              </a:spcAft>
              <a:buNone/>
            </a:pPr>
            <a:r>
              <a:rPr lang="es">
                <a:solidFill>
                  <a:srgbClr val="222222"/>
                </a:solidFill>
                <a:highlight>
                  <a:srgbClr val="FFFFFF"/>
                </a:highlight>
              </a:rPr>
              <a:t>en ITIL depende como se pueden interpretar los procesos dados.</a:t>
            </a: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r>
              <a:rPr lang="es">
                <a:solidFill>
                  <a:srgbClr val="222222"/>
                </a:solidFill>
                <a:highlight>
                  <a:srgbClr val="FFFFFF"/>
                </a:highlight>
              </a:rPr>
              <a:t>✔ </a:t>
            </a:r>
            <a:r>
              <a:rPr lang="es"/>
              <a:t>ORIGENES: </a:t>
            </a:r>
            <a:r>
              <a:rPr lang="es">
                <a:highlight>
                  <a:srgbClr val="FFFF00"/>
                </a:highlight>
              </a:rPr>
              <a:t>El concepto ITIL surgió en la década de 1980, cuando el gobierno británico determinó que el nivel de calidad de servicios de TI que se les brindaba no era suficiente.</a:t>
            </a:r>
            <a:r>
              <a:rPr lang="es"/>
              <a:t> </a:t>
            </a:r>
            <a:r>
              <a:rPr lang="es">
                <a:highlight>
                  <a:srgbClr val="FFFF00"/>
                </a:highlight>
              </a:rPr>
              <a:t>La Agencia Central de Informática y Telecomunicaciones (CCTA)</a:t>
            </a:r>
            <a:r>
              <a:rPr lang="es"/>
              <a:t>, ahora denominada Oficina de Comercio Gubernamental (OGC),</a:t>
            </a:r>
            <a:r>
              <a:rPr lang="es">
                <a:highlight>
                  <a:srgbClr val="FFFF00"/>
                </a:highlight>
              </a:rPr>
              <a:t> se le encargo desarrollar un marco de trabajo para el uso eficiente y responsable financieramente de los recursos de TI dentro del gobierno británico y el sector privado.</a:t>
            </a:r>
            <a:r>
              <a:rPr lang="es"/>
              <a:t>6 </a:t>
            </a:r>
            <a:r>
              <a:rPr lang="es">
                <a:highlight>
                  <a:srgbClr val="FFFF00"/>
                </a:highlight>
              </a:rPr>
              <a:t>El principal objetivo de ITIL no es la tecnología sino el cliente,</a:t>
            </a:r>
            <a:r>
              <a:rPr lang="es"/>
              <a:t> por ello se centra en garantizar que las empresas de TI proporcionen servicios de calidad y que se encuentren alineados con las necesidades del negocio.ITIL está orientado a cumplir con 3 objetivos muy importantes, las cuales son: </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s"/>
              <a:t>-Alinear los Servicios de TI para satisfacer las necesidades del negocio y de los clientes.</a:t>
            </a:r>
            <a:endParaRPr/>
          </a:p>
          <a:p>
            <a:pPr marL="158750" lvl="0" indent="0" algn="l" rtl="0">
              <a:lnSpc>
                <a:spcPct val="100000"/>
              </a:lnSpc>
              <a:spcBef>
                <a:spcPts val="0"/>
              </a:spcBef>
              <a:spcAft>
                <a:spcPts val="0"/>
              </a:spcAft>
              <a:buSzPts val="1100"/>
              <a:buNone/>
            </a:pPr>
            <a:r>
              <a:rPr lang="es"/>
              <a:t>-Mejorar la calidad de los servicios de TI brindados.</a:t>
            </a:r>
            <a:endParaRPr/>
          </a:p>
          <a:p>
            <a:pPr marL="158750" lvl="0" indent="0" algn="l" rtl="0">
              <a:lnSpc>
                <a:spcPct val="100000"/>
              </a:lnSpc>
              <a:spcBef>
                <a:spcPts val="0"/>
              </a:spcBef>
              <a:spcAft>
                <a:spcPts val="0"/>
              </a:spcAft>
              <a:buSzPts val="1100"/>
              <a:buNone/>
            </a:pPr>
            <a:r>
              <a:rPr lang="es"/>
              <a:t>-Reducir el costo de tiempo de respuesta de los servicios prestados.</a:t>
            </a:r>
            <a:endParaRPr/>
          </a:p>
          <a:p>
            <a:pPr marL="457200" lvl="0" indent="-228600" algn="l" rtl="0">
              <a:lnSpc>
                <a:spcPct val="100000"/>
              </a:lnSpc>
              <a:spcBef>
                <a:spcPts val="0"/>
              </a:spcBef>
              <a:spcAft>
                <a:spcPts val="0"/>
              </a:spcAft>
              <a:buSzPts val="1100"/>
              <a:buNone/>
            </a:pPr>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s"/>
              <a:t>ITIL v3 fundamenta la gestión de los servicios TI sobre el concepto de Ciclo de Vida de los Servicios estructurada en cinco fases, descritas en la figura.</a:t>
            </a:r>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s"/>
              <a:t>Estrategia del Servicio: propone tratar la gestión de servicios no sólo como una capacidad sino como un activo estratégico. </a:t>
            </a:r>
            <a:r>
              <a:rPr lang="es">
                <a:highlight>
                  <a:srgbClr val="FFFF00"/>
                </a:highlight>
              </a:rPr>
              <a:t>Su propósito es definir qué servicios se prestarán, a qué clientes y en qué mercados. </a:t>
            </a:r>
            <a:endParaRPr>
              <a:highlight>
                <a:srgbClr val="FFFF00"/>
              </a:highlight>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s"/>
              <a:t>Diseño del Servicio: cubre los principios y métodos necesarios para transformar los objetivos estratégicos en portafolios de servicios y activos.</a:t>
            </a:r>
            <a:r>
              <a:rPr lang="es">
                <a:highlight>
                  <a:srgbClr val="FFFF00"/>
                </a:highlight>
              </a:rPr>
              <a:t> Es responsable de desarrollar nuevos servicios o modificar los ya existentes, asegurando que cumplen los requisitos de los clientes y se adecuan a la estrategia predefinida. </a:t>
            </a:r>
            <a:endParaRPr>
              <a:highlight>
                <a:srgbClr val="FFFF00"/>
              </a:highlight>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s"/>
              <a:t>Transición del Servicio: cubre el proceso de transición para la implementación de nuevos servicios o su mejora. </a:t>
            </a:r>
            <a:r>
              <a:rPr lang="es">
                <a:highlight>
                  <a:srgbClr val="FFFF00"/>
                </a:highlight>
              </a:rPr>
              <a:t>Su propósito es la puesta en operación de los servicios previamente diseñados. </a:t>
            </a:r>
            <a:endParaRPr>
              <a:highlight>
                <a:srgbClr val="FFFF00"/>
              </a:highlight>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s"/>
              <a:t>Operación del Servicio: es responsable de todas las </a:t>
            </a:r>
            <a:r>
              <a:rPr lang="es">
                <a:highlight>
                  <a:srgbClr val="FFFF00"/>
                </a:highlight>
              </a:rPr>
              <a:t>tareas operativas y de mantenimiento del servicio, incluida la atención al cliente.</a:t>
            </a:r>
            <a:endParaRPr>
              <a:highlight>
                <a:srgbClr val="FFFF00"/>
              </a:highlight>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s"/>
              <a:t>Mejora Continua del Servicio:</a:t>
            </a:r>
            <a:r>
              <a:rPr lang="es">
                <a:highlight>
                  <a:srgbClr val="FFFF00"/>
                </a:highlight>
              </a:rPr>
              <a:t> propone mecanismos de mejora del servicio a partir de los datos y experiencia acumulados</a:t>
            </a:r>
            <a:endParaRPr>
              <a:highlight>
                <a:srgbClr val="FF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El iTop como herramienta con los módulos presentados en el punto anterior, tiene entre sus facultades interactuar con otras herramientas con las cuales podrá cubrir hasta cierto punto la necesidad de otros procesos planteados por ITIL V3.  </a:t>
            </a:r>
            <a:r>
              <a:rPr lang="es" sz="1050">
                <a:solidFill>
                  <a:srgbClr val="EA7D1E"/>
                </a:solidFill>
                <a:highlight>
                  <a:srgbClr val="FFFFFF"/>
                </a:highlight>
                <a:uFill>
                  <a:noFill/>
                </a:uFill>
                <a:hlinkClick r:id="rId3"/>
              </a:rPr>
              <a:t>Notify on expiration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Integración con Active Director: implementación con un servicio de directorio en una red distribuida de computadoras.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Integración con JA-SIG CAS: implementación de Single Sign On, que consiste en permitirle al usuario ingresar a múltiples aplicaciones con sólo loguearse una vez, es así que un usuario Web tendrá que loguearse sólo una vez, para que este aplicativo valide al usuario por medio de una base de datos .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Integración ITOP con OCSInventory: implementación con un software libre que permite a los usuarios administrar el inventario de sus activos de TI.</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Reportes básicos con MS-Excel: elabora reportes en MS-Excel.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Data Synchronization: Sincronización de la información.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solidFill>
                  <a:srgbClr val="222222"/>
                </a:solidFill>
                <a:highlight>
                  <a:srgbClr val="FFFFFF"/>
                </a:highlight>
              </a:rPr>
              <a:t>La figura anterior muestra la arquitectura de</a:t>
            </a:r>
            <a:endParaRPr>
              <a:solidFill>
                <a:srgbClr val="222222"/>
              </a:solidFill>
              <a:highlight>
                <a:srgbClr val="FFFFFF"/>
              </a:highlight>
            </a:endParaRPr>
          </a:p>
          <a:p>
            <a:pPr marL="0" lvl="0" indent="0" algn="l" rtl="0">
              <a:lnSpc>
                <a:spcPct val="100000"/>
              </a:lnSpc>
              <a:spcBef>
                <a:spcPts val="0"/>
              </a:spcBef>
              <a:spcAft>
                <a:spcPts val="0"/>
              </a:spcAft>
              <a:buSzPts val="1100"/>
              <a:buNone/>
            </a:pP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s">
                <a:solidFill>
                  <a:srgbClr val="222222"/>
                </a:solidFill>
                <a:highlight>
                  <a:srgbClr val="FFFFFF"/>
                </a:highlight>
              </a:rPr>
              <a:t>✔ Servidor Web Apache, donde se ejecutarán parte de la aplicaciones y</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s">
                <a:solidFill>
                  <a:srgbClr val="222222"/>
                </a:solidFill>
                <a:highlight>
                  <a:srgbClr val="FFFFFF"/>
                </a:highlight>
              </a:rPr>
              <a:t>además será el punto de acceso a las aplicaciones ejecutadas en el</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s">
                <a:solidFill>
                  <a:srgbClr val="222222"/>
                </a:solidFill>
                <a:highlight>
                  <a:srgbClr val="FFFFFF"/>
                </a:highlight>
              </a:rPr>
              <a:t>servidor de aplicaciones. Se necesitará la instalación de diversas</a:t>
            </a:r>
            <a:endParaRPr>
              <a:solidFill>
                <a:srgbClr val="222222"/>
              </a:solidFill>
              <a:highlight>
                <a:srgbClr val="FFFFFF"/>
              </a:highlight>
            </a:endParaRPr>
          </a:p>
          <a:p>
            <a:pPr marL="0" lvl="0" indent="0" algn="l" rtl="0">
              <a:lnSpc>
                <a:spcPct val="100000"/>
              </a:lnSpc>
              <a:spcBef>
                <a:spcPts val="0"/>
              </a:spcBef>
              <a:spcAft>
                <a:spcPts val="0"/>
              </a:spcAft>
              <a:buSzPts val="1100"/>
              <a:buNone/>
            </a:pPr>
            <a:r>
              <a:rPr lang="es">
                <a:solidFill>
                  <a:srgbClr val="222222"/>
                </a:solidFill>
                <a:highlight>
                  <a:srgbClr val="FFFFFF"/>
                </a:highlight>
              </a:rPr>
              <a:t>librerías de PHP (</a:t>
            </a:r>
            <a:r>
              <a:rPr lang="es" sz="1200">
                <a:solidFill>
                  <a:schemeClr val="dk1"/>
                </a:solidFill>
                <a:latin typeface="Times New Roman"/>
                <a:ea typeface="Times New Roman"/>
                <a:cs typeface="Times New Roman"/>
                <a:sym typeface="Times New Roman"/>
              </a:rPr>
              <a:t>versión 5.3.6 o posterior </a:t>
            </a:r>
            <a:r>
              <a:rPr lang="es">
                <a:solidFill>
                  <a:srgbClr val="222222"/>
                </a:solidFill>
                <a:highlight>
                  <a:srgbClr val="FFFFFF"/>
                </a:highlight>
              </a:rPr>
              <a:t>).</a:t>
            </a: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s">
                <a:solidFill>
                  <a:srgbClr val="222222"/>
                </a:solidFill>
                <a:highlight>
                  <a:srgbClr val="FFFFFF"/>
                </a:highlight>
              </a:rPr>
              <a:t>✔ Contenedor Docker Servidor de Aplicaciones Apache Tomcat.</a:t>
            </a:r>
            <a:endParaRPr>
              <a:solidFill>
                <a:srgbClr val="222222"/>
              </a:solidFill>
              <a:highlight>
                <a:srgbClr val="FFFFFF"/>
              </a:highlight>
            </a:endParaRPr>
          </a:p>
          <a:p>
            <a:pPr marL="0" lvl="0" indent="0" algn="l" rtl="0">
              <a:lnSpc>
                <a:spcPct val="100000"/>
              </a:lnSpc>
              <a:spcBef>
                <a:spcPts val="0"/>
              </a:spcBef>
              <a:spcAft>
                <a:spcPts val="0"/>
              </a:spcAft>
              <a:buSzPts val="1100"/>
              <a:buNone/>
            </a:pPr>
            <a:r>
              <a:rPr lang="es">
                <a:solidFill>
                  <a:srgbClr val="222222"/>
                </a:solidFill>
                <a:highlight>
                  <a:srgbClr val="FFFFFF"/>
                </a:highlight>
              </a:rPr>
              <a:t>✔ Contenedor Docker Servidor de base de datos. Es necesario desplegar un sistema gestor de bases de datos MySQL.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TITLE">
    <p:bg>
      <p:bgPr>
        <a:gradFill>
          <a:gsLst>
            <a:gs pos="0">
              <a:srgbClr val="10D6B6">
                <a:alpha val="70196"/>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34"/>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4"/>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4"/>
          <p:cNvSpPr txBox="1">
            <a:spLocks noGrp="1"/>
          </p:cNvSpPr>
          <p:nvPr>
            <p:ph type="ctrTitle"/>
          </p:nvPr>
        </p:nvSpPr>
        <p:spPr>
          <a:xfrm flipH="1">
            <a:off x="1144850" y="2646075"/>
            <a:ext cx="33942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15" name="Google Shape;15;p34"/>
          <p:cNvSpPr txBox="1">
            <a:spLocks noGrp="1"/>
          </p:cNvSpPr>
          <p:nvPr>
            <p:ph type="subTitle" idx="1"/>
          </p:nvPr>
        </p:nvSpPr>
        <p:spPr>
          <a:xfrm flipH="1">
            <a:off x="1144700" y="3316575"/>
            <a:ext cx="1934400" cy="67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a:endParaRPr/>
          </a:p>
        </p:txBody>
      </p:sp>
      <p:cxnSp>
        <p:nvCxnSpPr>
          <p:cNvPr id="16" name="Google Shape;16;p34"/>
          <p:cNvCxnSpPr/>
          <p:nvPr/>
        </p:nvCxnSpPr>
        <p:spPr>
          <a:xfrm>
            <a:off x="1257850" y="3246250"/>
            <a:ext cx="464100" cy="0"/>
          </a:xfrm>
          <a:prstGeom prst="straightConnector1">
            <a:avLst/>
          </a:prstGeom>
          <a:noFill/>
          <a:ln w="1905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3">
  <p:cSld name="CUSTOM_1_1_1_1">
    <p:bg>
      <p:bgPr>
        <a:gradFill>
          <a:gsLst>
            <a:gs pos="0">
              <a:srgbClr val="10D6B6">
                <a:alpha val="70196"/>
              </a:srgbClr>
            </a:gs>
            <a:gs pos="100000">
              <a:srgbClr val="7337D4"/>
            </a:gs>
          </a:gsLst>
          <a:lin ang="0" scaled="0"/>
        </a:gradFill>
        <a:effectLst/>
      </p:bgPr>
    </p:bg>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flipH="1">
            <a:off x="7324862" y="1858700"/>
            <a:ext cx="1444800" cy="1619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80" name="Google Shape;80;p43"/>
          <p:cNvSpPr txBox="1">
            <a:spLocks noGrp="1"/>
          </p:cNvSpPr>
          <p:nvPr>
            <p:ph type="ctrTitle" idx="2"/>
          </p:nvPr>
        </p:nvSpPr>
        <p:spPr>
          <a:xfrm flipH="1">
            <a:off x="3981563" y="2540048"/>
            <a:ext cx="3294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1600"/>
              <a:buNone/>
              <a:defRPr sz="1600">
                <a:solidFill>
                  <a:srgbClr val="FFFFFF"/>
                </a:solidFill>
              </a:defRPr>
            </a:lvl2pPr>
            <a:lvl3pPr lvl="2" algn="r">
              <a:lnSpc>
                <a:spcPct val="100000"/>
              </a:lnSpc>
              <a:spcBef>
                <a:spcPts val="0"/>
              </a:spcBef>
              <a:spcAft>
                <a:spcPts val="0"/>
              </a:spcAft>
              <a:buClr>
                <a:srgbClr val="FFFFFF"/>
              </a:buClr>
              <a:buSzPts val="1600"/>
              <a:buNone/>
              <a:defRPr sz="1600">
                <a:solidFill>
                  <a:srgbClr val="FFFFFF"/>
                </a:solidFill>
              </a:defRPr>
            </a:lvl3pPr>
            <a:lvl4pPr lvl="3" algn="r">
              <a:lnSpc>
                <a:spcPct val="100000"/>
              </a:lnSpc>
              <a:spcBef>
                <a:spcPts val="0"/>
              </a:spcBef>
              <a:spcAft>
                <a:spcPts val="0"/>
              </a:spcAft>
              <a:buClr>
                <a:srgbClr val="FFFFFF"/>
              </a:buClr>
              <a:buSzPts val="1600"/>
              <a:buNone/>
              <a:defRPr sz="1600">
                <a:solidFill>
                  <a:srgbClr val="FFFFFF"/>
                </a:solidFill>
              </a:defRPr>
            </a:lvl4pPr>
            <a:lvl5pPr lvl="4" algn="r">
              <a:lnSpc>
                <a:spcPct val="100000"/>
              </a:lnSpc>
              <a:spcBef>
                <a:spcPts val="0"/>
              </a:spcBef>
              <a:spcAft>
                <a:spcPts val="0"/>
              </a:spcAft>
              <a:buClr>
                <a:srgbClr val="FFFFFF"/>
              </a:buClr>
              <a:buSzPts val="1600"/>
              <a:buNone/>
              <a:defRPr sz="1600">
                <a:solidFill>
                  <a:srgbClr val="FFFFFF"/>
                </a:solidFill>
              </a:defRPr>
            </a:lvl5pPr>
            <a:lvl6pPr lvl="5" algn="r">
              <a:lnSpc>
                <a:spcPct val="100000"/>
              </a:lnSpc>
              <a:spcBef>
                <a:spcPts val="0"/>
              </a:spcBef>
              <a:spcAft>
                <a:spcPts val="0"/>
              </a:spcAft>
              <a:buClr>
                <a:srgbClr val="FFFFFF"/>
              </a:buClr>
              <a:buSzPts val="1600"/>
              <a:buNone/>
              <a:defRPr sz="1600">
                <a:solidFill>
                  <a:srgbClr val="FFFFFF"/>
                </a:solidFill>
              </a:defRPr>
            </a:lvl6pPr>
            <a:lvl7pPr lvl="6" algn="r">
              <a:lnSpc>
                <a:spcPct val="100000"/>
              </a:lnSpc>
              <a:spcBef>
                <a:spcPts val="0"/>
              </a:spcBef>
              <a:spcAft>
                <a:spcPts val="0"/>
              </a:spcAft>
              <a:buClr>
                <a:srgbClr val="FFFFFF"/>
              </a:buClr>
              <a:buSzPts val="1600"/>
              <a:buNone/>
              <a:defRPr sz="1600">
                <a:solidFill>
                  <a:srgbClr val="FFFFFF"/>
                </a:solidFill>
              </a:defRPr>
            </a:lvl7pPr>
            <a:lvl8pPr lvl="7" algn="r">
              <a:lnSpc>
                <a:spcPct val="100000"/>
              </a:lnSpc>
              <a:spcBef>
                <a:spcPts val="0"/>
              </a:spcBef>
              <a:spcAft>
                <a:spcPts val="0"/>
              </a:spcAft>
              <a:buClr>
                <a:srgbClr val="FFFFFF"/>
              </a:buClr>
              <a:buSzPts val="1600"/>
              <a:buNone/>
              <a:defRPr sz="1600">
                <a:solidFill>
                  <a:srgbClr val="FFFFFF"/>
                </a:solidFill>
              </a:defRPr>
            </a:lvl8pPr>
            <a:lvl9pPr lvl="8" algn="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81" name="Google Shape;81;p43"/>
          <p:cNvSpPr txBox="1">
            <a:spLocks noGrp="1"/>
          </p:cNvSpPr>
          <p:nvPr>
            <p:ph type="subTitle" idx="1"/>
          </p:nvPr>
        </p:nvSpPr>
        <p:spPr>
          <a:xfrm flipH="1">
            <a:off x="5369350" y="3180784"/>
            <a:ext cx="1906500" cy="732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r">
              <a:lnSpc>
                <a:spcPct val="100000"/>
              </a:lnSpc>
              <a:spcBef>
                <a:spcPts val="0"/>
              </a:spcBef>
              <a:spcAft>
                <a:spcPts val="0"/>
              </a:spcAft>
              <a:buClr>
                <a:srgbClr val="FFFFFF"/>
              </a:buClr>
              <a:buSzPts val="1200"/>
              <a:buNone/>
              <a:defRPr>
                <a:solidFill>
                  <a:srgbClr val="FFFFFF"/>
                </a:solidFill>
              </a:defRPr>
            </a:lvl2pPr>
            <a:lvl3pPr lvl="2" algn="r">
              <a:lnSpc>
                <a:spcPct val="100000"/>
              </a:lnSpc>
              <a:spcBef>
                <a:spcPts val="0"/>
              </a:spcBef>
              <a:spcAft>
                <a:spcPts val="0"/>
              </a:spcAft>
              <a:buClr>
                <a:srgbClr val="FFFFFF"/>
              </a:buClr>
              <a:buSzPts val="1200"/>
              <a:buNone/>
              <a:defRPr>
                <a:solidFill>
                  <a:srgbClr val="FFFFFF"/>
                </a:solidFill>
              </a:defRPr>
            </a:lvl3pPr>
            <a:lvl4pPr lvl="3" algn="r">
              <a:lnSpc>
                <a:spcPct val="100000"/>
              </a:lnSpc>
              <a:spcBef>
                <a:spcPts val="0"/>
              </a:spcBef>
              <a:spcAft>
                <a:spcPts val="0"/>
              </a:spcAft>
              <a:buClr>
                <a:srgbClr val="FFFFFF"/>
              </a:buClr>
              <a:buSzPts val="1200"/>
              <a:buNone/>
              <a:defRPr>
                <a:solidFill>
                  <a:srgbClr val="FFFFFF"/>
                </a:solidFill>
              </a:defRPr>
            </a:lvl4pPr>
            <a:lvl5pPr lvl="4" algn="r">
              <a:lnSpc>
                <a:spcPct val="100000"/>
              </a:lnSpc>
              <a:spcBef>
                <a:spcPts val="0"/>
              </a:spcBef>
              <a:spcAft>
                <a:spcPts val="0"/>
              </a:spcAft>
              <a:buClr>
                <a:srgbClr val="FFFFFF"/>
              </a:buClr>
              <a:buSzPts val="1200"/>
              <a:buNone/>
              <a:defRPr>
                <a:solidFill>
                  <a:srgbClr val="FFFFFF"/>
                </a:solidFill>
              </a:defRPr>
            </a:lvl5pPr>
            <a:lvl6pPr lvl="5" algn="r">
              <a:lnSpc>
                <a:spcPct val="100000"/>
              </a:lnSpc>
              <a:spcBef>
                <a:spcPts val="0"/>
              </a:spcBef>
              <a:spcAft>
                <a:spcPts val="0"/>
              </a:spcAft>
              <a:buClr>
                <a:srgbClr val="FFFFFF"/>
              </a:buClr>
              <a:buSzPts val="1200"/>
              <a:buNone/>
              <a:defRPr>
                <a:solidFill>
                  <a:srgbClr val="FFFFFF"/>
                </a:solidFill>
              </a:defRPr>
            </a:lvl6pPr>
            <a:lvl7pPr lvl="6" algn="r">
              <a:lnSpc>
                <a:spcPct val="100000"/>
              </a:lnSpc>
              <a:spcBef>
                <a:spcPts val="0"/>
              </a:spcBef>
              <a:spcAft>
                <a:spcPts val="0"/>
              </a:spcAft>
              <a:buClr>
                <a:srgbClr val="FFFFFF"/>
              </a:buClr>
              <a:buSzPts val="1200"/>
              <a:buNone/>
              <a:defRPr>
                <a:solidFill>
                  <a:srgbClr val="FFFFFF"/>
                </a:solidFill>
              </a:defRPr>
            </a:lvl7pPr>
            <a:lvl8pPr lvl="7" algn="r">
              <a:lnSpc>
                <a:spcPct val="100000"/>
              </a:lnSpc>
              <a:spcBef>
                <a:spcPts val="0"/>
              </a:spcBef>
              <a:spcAft>
                <a:spcPts val="0"/>
              </a:spcAft>
              <a:buClr>
                <a:srgbClr val="FFFFFF"/>
              </a:buClr>
              <a:buSzPts val="1200"/>
              <a:buNone/>
              <a:defRPr>
                <a:solidFill>
                  <a:srgbClr val="FFFFFF"/>
                </a:solidFill>
              </a:defRPr>
            </a:lvl8pPr>
            <a:lvl9pPr lvl="8" algn="r">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82" name="Google Shape;82;p43"/>
          <p:cNvCxnSpPr/>
          <p:nvPr/>
        </p:nvCxnSpPr>
        <p:spPr>
          <a:xfrm rot="10800000">
            <a:off x="5123712" y="3079800"/>
            <a:ext cx="4020300" cy="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BOXES">
  <p:cSld name="CUSTOM_6_1_1_1_1">
    <p:bg>
      <p:bgPr>
        <a:gradFill>
          <a:gsLst>
            <a:gs pos="0">
              <a:srgbClr val="10D6B6">
                <a:alpha val="70196"/>
              </a:srgbClr>
            </a:gs>
            <a:gs pos="100000">
              <a:srgbClr val="7337D4"/>
            </a:gs>
          </a:gsLst>
          <a:lin ang="0" scaled="0"/>
        </a:gradFill>
        <a:effectLst/>
      </p:bgPr>
    </p:bg>
    <p:spTree>
      <p:nvGrpSpPr>
        <p:cNvPr id="1" name="Shape 83"/>
        <p:cNvGrpSpPr/>
        <p:nvPr/>
      </p:nvGrpSpPr>
      <p:grpSpPr>
        <a:xfrm>
          <a:off x="0" y="0"/>
          <a:ext cx="0" cy="0"/>
          <a:chOff x="0" y="0"/>
          <a:chExt cx="0" cy="0"/>
        </a:xfrm>
      </p:grpSpPr>
      <p:sp>
        <p:nvSpPr>
          <p:cNvPr id="84" name="Google Shape;84;p44"/>
          <p:cNvSpPr txBox="1">
            <a:spLocks noGrp="1"/>
          </p:cNvSpPr>
          <p:nvPr>
            <p:ph type="ctrTitle"/>
          </p:nvPr>
        </p:nvSpPr>
        <p:spPr>
          <a:xfrm>
            <a:off x="619900" y="134800"/>
            <a:ext cx="7904100" cy="85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cxnSp>
        <p:nvCxnSpPr>
          <p:cNvPr id="85" name="Google Shape;85;p44"/>
          <p:cNvCxnSpPr>
            <a:stCxn id="84" idx="2"/>
          </p:cNvCxnSpPr>
          <p:nvPr/>
        </p:nvCxnSpPr>
        <p:spPr>
          <a:xfrm>
            <a:off x="4571950" y="986500"/>
            <a:ext cx="4575600" cy="0"/>
          </a:xfrm>
          <a:prstGeom prst="straightConnector1">
            <a:avLst/>
          </a:prstGeom>
          <a:noFill/>
          <a:ln w="28575" cap="flat" cmpd="sng">
            <a:solidFill>
              <a:srgbClr val="FFFFFF"/>
            </a:solidFill>
            <a:prstDash val="solid"/>
            <a:round/>
            <a:headEnd type="none" w="sm" len="sm"/>
            <a:tailEnd type="none" w="sm" len="sm"/>
          </a:ln>
        </p:spPr>
      </p:cxnSp>
      <p:sp>
        <p:nvSpPr>
          <p:cNvPr id="86" name="Google Shape;86;p44"/>
          <p:cNvSpPr/>
          <p:nvPr/>
        </p:nvSpPr>
        <p:spPr>
          <a:xfrm>
            <a:off x="1780400" y="1322325"/>
            <a:ext cx="1988100" cy="2065200"/>
          </a:xfrm>
          <a:prstGeom prst="rect">
            <a:avLst/>
          </a:prstGeom>
          <a:solidFill>
            <a:srgbClr val="494ECE">
              <a:alpha val="51372"/>
            </a:srgbClr>
          </a:solidFill>
          <a:ln w="2857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87" name="Google Shape;87;p44"/>
          <p:cNvSpPr txBox="1">
            <a:spLocks noGrp="1"/>
          </p:cNvSpPr>
          <p:nvPr>
            <p:ph type="ctrTitle" idx="2"/>
          </p:nvPr>
        </p:nvSpPr>
        <p:spPr>
          <a:xfrm>
            <a:off x="2210934" y="2280150"/>
            <a:ext cx="1127100" cy="31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88" name="Google Shape;88;p44"/>
          <p:cNvSpPr txBox="1">
            <a:spLocks noGrp="1"/>
          </p:cNvSpPr>
          <p:nvPr>
            <p:ph type="subTitle" idx="1"/>
          </p:nvPr>
        </p:nvSpPr>
        <p:spPr>
          <a:xfrm>
            <a:off x="2084700" y="2452668"/>
            <a:ext cx="1379700" cy="98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9" name="Google Shape;89;p44"/>
          <p:cNvSpPr/>
          <p:nvPr/>
        </p:nvSpPr>
        <p:spPr>
          <a:xfrm>
            <a:off x="3577850" y="2456125"/>
            <a:ext cx="1988100" cy="2065200"/>
          </a:xfrm>
          <a:prstGeom prst="rect">
            <a:avLst/>
          </a:prstGeom>
          <a:solidFill>
            <a:srgbClr val="00FFFF">
              <a:alpha val="45098"/>
            </a:srgbClr>
          </a:solid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90" name="Google Shape;90;p44"/>
          <p:cNvSpPr txBox="1">
            <a:spLocks noGrp="1"/>
          </p:cNvSpPr>
          <p:nvPr>
            <p:ph type="ctrTitle" idx="3"/>
          </p:nvPr>
        </p:nvSpPr>
        <p:spPr>
          <a:xfrm>
            <a:off x="4008384" y="3413950"/>
            <a:ext cx="1127100" cy="31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91" name="Google Shape;91;p44"/>
          <p:cNvSpPr txBox="1">
            <a:spLocks noGrp="1"/>
          </p:cNvSpPr>
          <p:nvPr>
            <p:ph type="subTitle" idx="4"/>
          </p:nvPr>
        </p:nvSpPr>
        <p:spPr>
          <a:xfrm>
            <a:off x="3882150" y="3586468"/>
            <a:ext cx="1379700" cy="98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92" name="Google Shape;92;p44"/>
          <p:cNvSpPr/>
          <p:nvPr/>
        </p:nvSpPr>
        <p:spPr>
          <a:xfrm>
            <a:off x="5375500" y="1322325"/>
            <a:ext cx="1988100" cy="2065200"/>
          </a:xfrm>
          <a:prstGeom prst="rect">
            <a:avLst/>
          </a:prstGeom>
          <a:solidFill>
            <a:srgbClr val="10D6B6">
              <a:alpha val="70588"/>
            </a:srgbClr>
          </a:solidFill>
          <a:ln w="2857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93" name="Google Shape;93;p44"/>
          <p:cNvSpPr txBox="1">
            <a:spLocks noGrp="1"/>
          </p:cNvSpPr>
          <p:nvPr>
            <p:ph type="ctrTitle" idx="5"/>
          </p:nvPr>
        </p:nvSpPr>
        <p:spPr>
          <a:xfrm>
            <a:off x="5806034" y="2280150"/>
            <a:ext cx="1127100" cy="31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94" name="Google Shape;94;p44"/>
          <p:cNvSpPr txBox="1">
            <a:spLocks noGrp="1"/>
          </p:cNvSpPr>
          <p:nvPr>
            <p:ph type="subTitle" idx="6"/>
          </p:nvPr>
        </p:nvSpPr>
        <p:spPr>
          <a:xfrm>
            <a:off x="5679800" y="2452668"/>
            <a:ext cx="1379700" cy="98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UBTITLE 2">
  <p:cSld name="CUSTOM_6_1_2">
    <p:bg>
      <p:bgPr>
        <a:gradFill>
          <a:gsLst>
            <a:gs pos="0">
              <a:srgbClr val="10D6B6">
                <a:alpha val="70196"/>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45"/>
          <p:cNvSpPr/>
          <p:nvPr/>
        </p:nvSpPr>
        <p:spPr>
          <a:xfrm>
            <a:off x="0" y="560550"/>
            <a:ext cx="9144000" cy="4022400"/>
          </a:xfrm>
          <a:prstGeom prst="rect">
            <a:avLst/>
          </a:prstGeom>
          <a:gradFill>
            <a:gsLst>
              <a:gs pos="0">
                <a:srgbClr val="7337D4">
                  <a:alpha val="61960"/>
                </a:srgbClr>
              </a:gs>
              <a:gs pos="100000">
                <a:srgbClr val="10D6B6">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5"/>
          <p:cNvSpPr txBox="1">
            <a:spLocks noGrp="1"/>
          </p:cNvSpPr>
          <p:nvPr>
            <p:ph type="ctrTitle"/>
          </p:nvPr>
        </p:nvSpPr>
        <p:spPr>
          <a:xfrm flipH="1">
            <a:off x="4457674" y="1862650"/>
            <a:ext cx="4209300" cy="85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a:endParaRPr/>
          </a:p>
        </p:txBody>
      </p:sp>
      <p:cxnSp>
        <p:nvCxnSpPr>
          <p:cNvPr id="98" name="Google Shape;98;p45"/>
          <p:cNvCxnSpPr/>
          <p:nvPr/>
        </p:nvCxnSpPr>
        <p:spPr>
          <a:xfrm rot="10800000">
            <a:off x="4567500" y="2730450"/>
            <a:ext cx="4576500" cy="0"/>
          </a:xfrm>
          <a:prstGeom prst="straightConnector1">
            <a:avLst/>
          </a:prstGeom>
          <a:noFill/>
          <a:ln w="28575" cap="flat" cmpd="sng">
            <a:solidFill>
              <a:srgbClr val="FFFFFF"/>
            </a:solidFill>
            <a:prstDash val="solid"/>
            <a:round/>
            <a:headEnd type="none" w="sm" len="sm"/>
            <a:tailEnd type="none" w="sm" len="sm"/>
          </a:ln>
        </p:spPr>
      </p:cxnSp>
      <p:sp>
        <p:nvSpPr>
          <p:cNvPr id="99" name="Google Shape;99;p45"/>
          <p:cNvSpPr txBox="1">
            <a:spLocks noGrp="1"/>
          </p:cNvSpPr>
          <p:nvPr>
            <p:ph type="subTitle" idx="1"/>
          </p:nvPr>
        </p:nvSpPr>
        <p:spPr>
          <a:xfrm>
            <a:off x="2327475" y="2806650"/>
            <a:ext cx="2892000" cy="1623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p:cSld name="CUSTOM_6_1_1_1_1_1">
    <p:bg>
      <p:bgPr>
        <a:gradFill>
          <a:gsLst>
            <a:gs pos="0">
              <a:srgbClr val="10D6B6">
                <a:alpha val="70196"/>
              </a:srgbClr>
            </a:gs>
            <a:gs pos="100000">
              <a:srgbClr val="7337D4"/>
            </a:gs>
          </a:gsLst>
          <a:lin ang="0" scaled="0"/>
        </a:gradFill>
        <a:effectLst/>
      </p:bgPr>
    </p:bg>
    <p:spTree>
      <p:nvGrpSpPr>
        <p:cNvPr id="1" name="Shape 100"/>
        <p:cNvGrpSpPr/>
        <p:nvPr/>
      </p:nvGrpSpPr>
      <p:grpSpPr>
        <a:xfrm>
          <a:off x="0" y="0"/>
          <a:ext cx="0" cy="0"/>
          <a:chOff x="0" y="0"/>
          <a:chExt cx="0" cy="0"/>
        </a:xfrm>
      </p:grpSpPr>
      <p:sp>
        <p:nvSpPr>
          <p:cNvPr id="101" name="Google Shape;101;p46"/>
          <p:cNvSpPr txBox="1">
            <a:spLocks noGrp="1"/>
          </p:cNvSpPr>
          <p:nvPr>
            <p:ph type="ctrTitle"/>
          </p:nvPr>
        </p:nvSpPr>
        <p:spPr>
          <a:xfrm>
            <a:off x="619900" y="134800"/>
            <a:ext cx="7904100" cy="85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cxnSp>
        <p:nvCxnSpPr>
          <p:cNvPr id="102" name="Google Shape;102;p46"/>
          <p:cNvCxnSpPr>
            <a:stCxn id="101" idx="2"/>
          </p:cNvCxnSpPr>
          <p:nvPr/>
        </p:nvCxnSpPr>
        <p:spPr>
          <a:xfrm>
            <a:off x="4571950" y="986500"/>
            <a:ext cx="4575600" cy="0"/>
          </a:xfrm>
          <a:prstGeom prst="straightConnector1">
            <a:avLst/>
          </a:prstGeom>
          <a:noFill/>
          <a:ln w="28575" cap="flat" cmpd="sng">
            <a:solidFill>
              <a:srgbClr val="FFFFFF"/>
            </a:solidFill>
            <a:prstDash val="solid"/>
            <a:round/>
            <a:headEnd type="none" w="sm" len="sm"/>
            <a:tailEnd type="none" w="sm" len="sm"/>
          </a:ln>
        </p:spPr>
      </p:cxnSp>
      <p:sp>
        <p:nvSpPr>
          <p:cNvPr id="103" name="Google Shape;103;p46"/>
          <p:cNvSpPr/>
          <p:nvPr/>
        </p:nvSpPr>
        <p:spPr>
          <a:xfrm>
            <a:off x="815350" y="2853050"/>
            <a:ext cx="3594900" cy="1130100"/>
          </a:xfrm>
          <a:prstGeom prst="rect">
            <a:avLst/>
          </a:prstGeom>
          <a:solidFill>
            <a:srgbClr val="494ECE">
              <a:alpha val="51372"/>
            </a:srgbClr>
          </a:solidFill>
          <a:ln w="2857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4" name="Google Shape;104;p46"/>
          <p:cNvSpPr/>
          <p:nvPr/>
        </p:nvSpPr>
        <p:spPr>
          <a:xfrm>
            <a:off x="1878200" y="1616125"/>
            <a:ext cx="5387400" cy="1384200"/>
          </a:xfrm>
          <a:prstGeom prst="rect">
            <a:avLst/>
          </a:prstGeom>
          <a:solidFill>
            <a:srgbClr val="00FFFF">
              <a:alpha val="45098"/>
            </a:srgbClr>
          </a:solid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5" name="Google Shape;105;p46"/>
          <p:cNvSpPr/>
          <p:nvPr/>
        </p:nvSpPr>
        <p:spPr>
          <a:xfrm>
            <a:off x="4218450" y="3465375"/>
            <a:ext cx="3594900" cy="898200"/>
          </a:xfrm>
          <a:prstGeom prst="rect">
            <a:avLst/>
          </a:prstGeom>
          <a:solidFill>
            <a:srgbClr val="10D6B6">
              <a:alpha val="70588"/>
            </a:srgbClr>
          </a:solidFill>
          <a:ln w="2857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6" name="Google Shape;106;p46"/>
          <p:cNvSpPr txBox="1">
            <a:spLocks noGrp="1"/>
          </p:cNvSpPr>
          <p:nvPr>
            <p:ph type="title" idx="2"/>
          </p:nvPr>
        </p:nvSpPr>
        <p:spPr>
          <a:xfrm>
            <a:off x="2637350" y="1882375"/>
            <a:ext cx="3869400" cy="85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7200"/>
              <a:buNone/>
              <a:defRPr sz="7200">
                <a:solidFill>
                  <a:srgbClr val="FFFFFF"/>
                </a:solidFill>
              </a:defRPr>
            </a:lvl1pPr>
            <a:lvl2pPr lvl="1"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107" name="Google Shape;107;p46"/>
          <p:cNvSpPr txBox="1">
            <a:spLocks noGrp="1"/>
          </p:cNvSpPr>
          <p:nvPr>
            <p:ph type="title" idx="3"/>
          </p:nvPr>
        </p:nvSpPr>
        <p:spPr>
          <a:xfrm>
            <a:off x="967476" y="3129125"/>
            <a:ext cx="32907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108" name="Google Shape;108;p46"/>
          <p:cNvSpPr txBox="1">
            <a:spLocks noGrp="1"/>
          </p:cNvSpPr>
          <p:nvPr>
            <p:ph type="title" idx="4"/>
          </p:nvPr>
        </p:nvSpPr>
        <p:spPr>
          <a:xfrm>
            <a:off x="4414951" y="3629950"/>
            <a:ext cx="32019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_1">
    <p:bg>
      <p:bgPr>
        <a:gradFill>
          <a:gsLst>
            <a:gs pos="0">
              <a:srgbClr val="10D6B6">
                <a:alpha val="70196"/>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5"/>
          <p:cNvSpPr txBox="1">
            <a:spLocks noGrp="1"/>
          </p:cNvSpPr>
          <p:nvPr>
            <p:ph type="ctrTitle"/>
          </p:nvPr>
        </p:nvSpPr>
        <p:spPr>
          <a:xfrm>
            <a:off x="2825950" y="1575950"/>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9" name="Google Shape;19;p35"/>
          <p:cNvSpPr txBox="1">
            <a:spLocks noGrp="1"/>
          </p:cNvSpPr>
          <p:nvPr>
            <p:ph type="subTitle" idx="1"/>
          </p:nvPr>
        </p:nvSpPr>
        <p:spPr>
          <a:xfrm>
            <a:off x="3034050" y="2037397"/>
            <a:ext cx="19065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a:endParaRPr/>
          </a:p>
        </p:txBody>
      </p:sp>
      <p:sp>
        <p:nvSpPr>
          <p:cNvPr id="20" name="Google Shape;20;p35"/>
          <p:cNvSpPr txBox="1">
            <a:spLocks noGrp="1"/>
          </p:cNvSpPr>
          <p:nvPr>
            <p:ph type="title" idx="2"/>
          </p:nvPr>
        </p:nvSpPr>
        <p:spPr>
          <a:xfrm>
            <a:off x="3110412" y="1059178"/>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21" name="Google Shape;21;p35"/>
          <p:cNvSpPr txBox="1">
            <a:spLocks noGrp="1"/>
          </p:cNvSpPr>
          <p:nvPr>
            <p:ph type="ctrTitle" idx="3"/>
          </p:nvPr>
        </p:nvSpPr>
        <p:spPr>
          <a:xfrm>
            <a:off x="2826162" y="3255050"/>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22" name="Google Shape;22;p35"/>
          <p:cNvSpPr txBox="1">
            <a:spLocks noGrp="1"/>
          </p:cNvSpPr>
          <p:nvPr>
            <p:ph type="subTitle" idx="4"/>
          </p:nvPr>
        </p:nvSpPr>
        <p:spPr>
          <a:xfrm>
            <a:off x="2998950" y="3716497"/>
            <a:ext cx="19767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a:endParaRPr/>
          </a:p>
        </p:txBody>
      </p:sp>
      <p:sp>
        <p:nvSpPr>
          <p:cNvPr id="23" name="Google Shape;23;p35"/>
          <p:cNvSpPr txBox="1">
            <a:spLocks noGrp="1"/>
          </p:cNvSpPr>
          <p:nvPr>
            <p:ph type="title" idx="5"/>
          </p:nvPr>
        </p:nvSpPr>
        <p:spPr>
          <a:xfrm>
            <a:off x="3110412" y="2738280"/>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35"/>
          <p:cNvSpPr txBox="1">
            <a:spLocks noGrp="1"/>
          </p:cNvSpPr>
          <p:nvPr>
            <p:ph type="ctrTitle" idx="6"/>
          </p:nvPr>
        </p:nvSpPr>
        <p:spPr>
          <a:xfrm>
            <a:off x="4975625" y="1575950"/>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25" name="Google Shape;25;p35"/>
          <p:cNvSpPr txBox="1">
            <a:spLocks noGrp="1"/>
          </p:cNvSpPr>
          <p:nvPr>
            <p:ph type="subTitle" idx="7"/>
          </p:nvPr>
        </p:nvSpPr>
        <p:spPr>
          <a:xfrm>
            <a:off x="5183500" y="2037397"/>
            <a:ext cx="19065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a:endParaRPr/>
          </a:p>
        </p:txBody>
      </p:sp>
      <p:sp>
        <p:nvSpPr>
          <p:cNvPr id="26" name="Google Shape;26;p35"/>
          <p:cNvSpPr txBox="1">
            <a:spLocks noGrp="1"/>
          </p:cNvSpPr>
          <p:nvPr>
            <p:ph type="title" idx="8"/>
          </p:nvPr>
        </p:nvSpPr>
        <p:spPr>
          <a:xfrm>
            <a:off x="5259862" y="1059178"/>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27" name="Google Shape;27;p35"/>
          <p:cNvSpPr txBox="1">
            <a:spLocks noGrp="1"/>
          </p:cNvSpPr>
          <p:nvPr>
            <p:ph type="ctrTitle" idx="9"/>
          </p:nvPr>
        </p:nvSpPr>
        <p:spPr>
          <a:xfrm>
            <a:off x="4975587" y="3255050"/>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28" name="Google Shape;28;p35"/>
          <p:cNvSpPr txBox="1">
            <a:spLocks noGrp="1"/>
          </p:cNvSpPr>
          <p:nvPr>
            <p:ph type="subTitle" idx="13"/>
          </p:nvPr>
        </p:nvSpPr>
        <p:spPr>
          <a:xfrm>
            <a:off x="5148400" y="3716497"/>
            <a:ext cx="19767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35"/>
          <p:cNvSpPr txBox="1">
            <a:spLocks noGrp="1"/>
          </p:cNvSpPr>
          <p:nvPr>
            <p:ph type="title" idx="14"/>
          </p:nvPr>
        </p:nvSpPr>
        <p:spPr>
          <a:xfrm>
            <a:off x="5259862" y="2738280"/>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30" name="Google Shape;30;p35"/>
          <p:cNvSpPr txBox="1">
            <a:spLocks noGrp="1"/>
          </p:cNvSpPr>
          <p:nvPr>
            <p:ph type="ctrTitle" idx="15"/>
          </p:nvPr>
        </p:nvSpPr>
        <p:spPr>
          <a:xfrm rot="-5400000">
            <a:off x="6378350" y="1583700"/>
            <a:ext cx="3487500" cy="85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cxnSp>
        <p:nvCxnSpPr>
          <p:cNvPr id="31" name="Google Shape;31;p35"/>
          <p:cNvCxnSpPr/>
          <p:nvPr/>
        </p:nvCxnSpPr>
        <p:spPr>
          <a:xfrm>
            <a:off x="8541292" y="-14700"/>
            <a:ext cx="0" cy="3669000"/>
          </a:xfrm>
          <a:prstGeom prst="straightConnector1">
            <a:avLst/>
          </a:prstGeom>
          <a:noFill/>
          <a:ln w="28575" cap="flat" cmpd="sng">
            <a:solidFill>
              <a:srgbClr val="FFFFFF"/>
            </a:solidFill>
            <a:prstDash val="solid"/>
            <a:round/>
            <a:headEnd type="none" w="sm" len="sm"/>
            <a:tailEnd type="none" w="sm" len="sm"/>
          </a:ln>
        </p:spPr>
      </p:cxnSp>
      <p:sp>
        <p:nvSpPr>
          <p:cNvPr id="32" name="Google Shape;32;p35"/>
          <p:cNvSpPr txBox="1">
            <a:spLocks noGrp="1"/>
          </p:cNvSpPr>
          <p:nvPr>
            <p:ph type="ctrTitle" idx="16"/>
          </p:nvPr>
        </p:nvSpPr>
        <p:spPr>
          <a:xfrm>
            <a:off x="606175" y="1575950"/>
            <a:ext cx="23928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33" name="Google Shape;33;p35"/>
          <p:cNvSpPr txBox="1">
            <a:spLocks noGrp="1"/>
          </p:cNvSpPr>
          <p:nvPr>
            <p:ph type="subTitle" idx="17"/>
          </p:nvPr>
        </p:nvSpPr>
        <p:spPr>
          <a:xfrm>
            <a:off x="849375" y="2037397"/>
            <a:ext cx="19065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a:endParaRPr/>
          </a:p>
        </p:txBody>
      </p:sp>
      <p:sp>
        <p:nvSpPr>
          <p:cNvPr id="34" name="Google Shape;34;p35"/>
          <p:cNvSpPr txBox="1">
            <a:spLocks noGrp="1"/>
          </p:cNvSpPr>
          <p:nvPr>
            <p:ph type="title" idx="18"/>
          </p:nvPr>
        </p:nvSpPr>
        <p:spPr>
          <a:xfrm>
            <a:off x="925737" y="1059178"/>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35" name="Google Shape;35;p35"/>
          <p:cNvSpPr txBox="1">
            <a:spLocks noGrp="1"/>
          </p:cNvSpPr>
          <p:nvPr>
            <p:ph type="ctrTitle" idx="19"/>
          </p:nvPr>
        </p:nvSpPr>
        <p:spPr>
          <a:xfrm>
            <a:off x="641487" y="3255050"/>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36" name="Google Shape;36;p35"/>
          <p:cNvSpPr txBox="1">
            <a:spLocks noGrp="1"/>
          </p:cNvSpPr>
          <p:nvPr>
            <p:ph type="subTitle" idx="20"/>
          </p:nvPr>
        </p:nvSpPr>
        <p:spPr>
          <a:xfrm>
            <a:off x="814275" y="3716497"/>
            <a:ext cx="19767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a:endParaRPr/>
          </a:p>
        </p:txBody>
      </p:sp>
      <p:sp>
        <p:nvSpPr>
          <p:cNvPr id="37" name="Google Shape;37;p35"/>
          <p:cNvSpPr txBox="1">
            <a:spLocks noGrp="1"/>
          </p:cNvSpPr>
          <p:nvPr>
            <p:ph type="title" idx="21"/>
          </p:nvPr>
        </p:nvSpPr>
        <p:spPr>
          <a:xfrm>
            <a:off x="925737" y="2738280"/>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cxnSp>
        <p:nvCxnSpPr>
          <p:cNvPr id="38" name="Google Shape;38;p35"/>
          <p:cNvCxnSpPr/>
          <p:nvPr/>
        </p:nvCxnSpPr>
        <p:spPr>
          <a:xfrm>
            <a:off x="1089475" y="1712986"/>
            <a:ext cx="5795400" cy="0"/>
          </a:xfrm>
          <a:prstGeom prst="straightConnector1">
            <a:avLst/>
          </a:prstGeom>
          <a:noFill/>
          <a:ln w="28575" cap="flat" cmpd="sng">
            <a:solidFill>
              <a:srgbClr val="FFFFFF"/>
            </a:solidFill>
            <a:prstDash val="solid"/>
            <a:round/>
            <a:headEnd type="none" w="sm" len="sm"/>
            <a:tailEnd type="none" w="sm" len="sm"/>
          </a:ln>
        </p:spPr>
      </p:cxnSp>
      <p:cxnSp>
        <p:nvCxnSpPr>
          <p:cNvPr id="39" name="Google Shape;39;p35"/>
          <p:cNvCxnSpPr/>
          <p:nvPr/>
        </p:nvCxnSpPr>
        <p:spPr>
          <a:xfrm>
            <a:off x="1089475" y="3390061"/>
            <a:ext cx="5795400" cy="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1">
  <p:cSld name="CUSTOM_1_1_1">
    <p:bg>
      <p:bgPr>
        <a:gradFill>
          <a:gsLst>
            <a:gs pos="0">
              <a:srgbClr val="10D6B6">
                <a:alpha val="70196"/>
              </a:srgbClr>
            </a:gs>
            <a:gs pos="100000">
              <a:srgbClr val="7337D4"/>
            </a:gs>
          </a:gsLst>
          <a:lin ang="0" scaled="0"/>
        </a:gradFill>
        <a:effectLst/>
      </p:bgPr>
    </p:bg>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374450" y="1858700"/>
            <a:ext cx="1444800" cy="1619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42" name="Google Shape;42;p36"/>
          <p:cNvSpPr txBox="1">
            <a:spLocks noGrp="1"/>
          </p:cNvSpPr>
          <p:nvPr>
            <p:ph type="ctrTitle" idx="2"/>
          </p:nvPr>
        </p:nvSpPr>
        <p:spPr>
          <a:xfrm>
            <a:off x="1868249" y="2540048"/>
            <a:ext cx="32943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43" name="Google Shape;43;p36"/>
          <p:cNvSpPr txBox="1">
            <a:spLocks noGrp="1"/>
          </p:cNvSpPr>
          <p:nvPr>
            <p:ph type="subTitle" idx="1"/>
          </p:nvPr>
        </p:nvSpPr>
        <p:spPr>
          <a:xfrm>
            <a:off x="1868250" y="3180766"/>
            <a:ext cx="1906500" cy="36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44" name="Google Shape;44;p36"/>
          <p:cNvCxnSpPr/>
          <p:nvPr/>
        </p:nvCxnSpPr>
        <p:spPr>
          <a:xfrm>
            <a:off x="0" y="3079800"/>
            <a:ext cx="4020300" cy="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DESIGN 2">
  <p:cSld name="CUSTOM_6">
    <p:bg>
      <p:bgPr>
        <a:gradFill>
          <a:gsLst>
            <a:gs pos="0">
              <a:srgbClr val="10D6B6">
                <a:alpha val="70196"/>
              </a:srgbClr>
            </a:gs>
            <a:gs pos="100000">
              <a:srgbClr val="7337D4"/>
            </a:gs>
          </a:gsLst>
          <a:lin ang="0" scaled="0"/>
        </a:gradFill>
        <a:effectLst/>
      </p:bgPr>
    </p:bg>
    <p:spTree>
      <p:nvGrpSpPr>
        <p:cNvPr id="1" name="Shape 45"/>
        <p:cNvGrpSpPr/>
        <p:nvPr/>
      </p:nvGrpSpPr>
      <p:grpSpPr>
        <a:xfrm>
          <a:off x="0" y="0"/>
          <a:ext cx="0" cy="0"/>
          <a:chOff x="0" y="0"/>
          <a:chExt cx="0" cy="0"/>
        </a:xfrm>
      </p:grpSpPr>
      <p:sp>
        <p:nvSpPr>
          <p:cNvPr id="46" name="Google Shape;46;p37"/>
          <p:cNvSpPr txBox="1">
            <a:spLocks noGrp="1"/>
          </p:cNvSpPr>
          <p:nvPr>
            <p:ph type="ctrTitle"/>
          </p:nvPr>
        </p:nvSpPr>
        <p:spPr>
          <a:xfrm>
            <a:off x="619900" y="134800"/>
            <a:ext cx="7904100" cy="85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cxnSp>
        <p:nvCxnSpPr>
          <p:cNvPr id="47" name="Google Shape;47;p37"/>
          <p:cNvCxnSpPr>
            <a:stCxn id="46" idx="2"/>
          </p:cNvCxnSpPr>
          <p:nvPr/>
        </p:nvCxnSpPr>
        <p:spPr>
          <a:xfrm>
            <a:off x="4571950" y="986500"/>
            <a:ext cx="4575600" cy="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p:cSld name="CUSTOM_6_1">
    <p:bg>
      <p:bgPr>
        <a:gradFill>
          <a:gsLst>
            <a:gs pos="0">
              <a:srgbClr val="10D6B6">
                <a:alpha val="70196"/>
              </a:srgbClr>
            </a:gs>
            <a:gs pos="100000">
              <a:srgbClr val="7337D4"/>
            </a:gs>
          </a:gsLst>
          <a:lin ang="0" scaled="0"/>
        </a:gradFill>
        <a:effectLst/>
      </p:bgPr>
    </p:bg>
    <p:spTree>
      <p:nvGrpSpPr>
        <p:cNvPr id="1" name="Shape 48"/>
        <p:cNvGrpSpPr/>
        <p:nvPr/>
      </p:nvGrpSpPr>
      <p:grpSpPr>
        <a:xfrm>
          <a:off x="0" y="0"/>
          <a:ext cx="0" cy="0"/>
          <a:chOff x="0" y="0"/>
          <a:chExt cx="0" cy="0"/>
        </a:xfrm>
      </p:grpSpPr>
      <p:sp>
        <p:nvSpPr>
          <p:cNvPr id="49" name="Google Shape;49;p38"/>
          <p:cNvSpPr/>
          <p:nvPr/>
        </p:nvSpPr>
        <p:spPr>
          <a:xfrm>
            <a:off x="0" y="560550"/>
            <a:ext cx="9144000" cy="4022400"/>
          </a:xfrm>
          <a:prstGeom prst="rect">
            <a:avLst/>
          </a:prstGeom>
          <a:gradFill>
            <a:gsLst>
              <a:gs pos="0">
                <a:srgbClr val="7337D4">
                  <a:alpha val="61960"/>
                </a:srgbClr>
              </a:gs>
              <a:gs pos="100000">
                <a:srgbClr val="10D6B6">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8"/>
          <p:cNvSpPr txBox="1">
            <a:spLocks noGrp="1"/>
          </p:cNvSpPr>
          <p:nvPr>
            <p:ph type="ctrTitle"/>
          </p:nvPr>
        </p:nvSpPr>
        <p:spPr>
          <a:xfrm>
            <a:off x="477026" y="1862650"/>
            <a:ext cx="4209300" cy="851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a:endParaRPr/>
          </a:p>
        </p:txBody>
      </p:sp>
      <p:cxnSp>
        <p:nvCxnSpPr>
          <p:cNvPr id="51" name="Google Shape;51;p38"/>
          <p:cNvCxnSpPr/>
          <p:nvPr/>
        </p:nvCxnSpPr>
        <p:spPr>
          <a:xfrm>
            <a:off x="0" y="2730450"/>
            <a:ext cx="4576500" cy="0"/>
          </a:xfrm>
          <a:prstGeom prst="straightConnector1">
            <a:avLst/>
          </a:prstGeom>
          <a:noFill/>
          <a:ln w="28575" cap="flat" cmpd="sng">
            <a:solidFill>
              <a:srgbClr val="FFFFFF"/>
            </a:solidFill>
            <a:prstDash val="solid"/>
            <a:round/>
            <a:headEnd type="none" w="sm" len="sm"/>
            <a:tailEnd type="none" w="sm" len="sm"/>
          </a:ln>
        </p:spPr>
      </p:cxnSp>
      <p:sp>
        <p:nvSpPr>
          <p:cNvPr id="52" name="Google Shape;52;p38"/>
          <p:cNvSpPr txBox="1">
            <a:spLocks noGrp="1"/>
          </p:cNvSpPr>
          <p:nvPr>
            <p:ph type="subTitle" idx="1"/>
          </p:nvPr>
        </p:nvSpPr>
        <p:spPr>
          <a:xfrm flipH="1">
            <a:off x="4576500" y="2806650"/>
            <a:ext cx="4423200" cy="3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53" name="Google Shape;53;p38"/>
          <p:cNvSpPr txBox="1">
            <a:spLocks noGrp="1"/>
          </p:cNvSpPr>
          <p:nvPr>
            <p:ph type="subTitle" idx="2"/>
          </p:nvPr>
        </p:nvSpPr>
        <p:spPr>
          <a:xfrm flipH="1">
            <a:off x="4576500" y="3148050"/>
            <a:ext cx="4423200" cy="3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54" name="Google Shape;54;p38"/>
          <p:cNvSpPr txBox="1">
            <a:spLocks noGrp="1"/>
          </p:cNvSpPr>
          <p:nvPr>
            <p:ph type="subTitle" idx="3"/>
          </p:nvPr>
        </p:nvSpPr>
        <p:spPr>
          <a:xfrm flipH="1">
            <a:off x="4576500" y="3489450"/>
            <a:ext cx="4423200" cy="3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55" name="Google Shape;55;p38"/>
          <p:cNvSpPr txBox="1">
            <a:spLocks noGrp="1"/>
          </p:cNvSpPr>
          <p:nvPr>
            <p:ph type="subTitle" idx="4"/>
          </p:nvPr>
        </p:nvSpPr>
        <p:spPr>
          <a:xfrm flipH="1">
            <a:off x="4576500" y="3830850"/>
            <a:ext cx="4423200" cy="3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type="titleOnly">
  <p:cSld name="TITLE_ONLY">
    <p:bg>
      <p:bgPr>
        <a:gradFill>
          <a:gsLst>
            <a:gs pos="0">
              <a:srgbClr val="10D6B6">
                <a:alpha val="70196"/>
              </a:srgbClr>
            </a:gs>
            <a:gs pos="100000">
              <a:srgbClr val="7337D4"/>
            </a:gs>
          </a:gsLst>
          <a:lin ang="0" scaled="0"/>
        </a:gradFill>
        <a:effectLst/>
      </p:bgPr>
    </p:bg>
    <p:spTree>
      <p:nvGrpSpPr>
        <p:cNvPr id="1" name="Shape 56"/>
        <p:cNvGrpSpPr/>
        <p:nvPr/>
      </p:nvGrpSpPr>
      <p:grpSpPr>
        <a:xfrm>
          <a:off x="0" y="0"/>
          <a:ext cx="0" cy="0"/>
          <a:chOff x="0" y="0"/>
          <a:chExt cx="0" cy="0"/>
        </a:xfrm>
      </p:grpSpPr>
      <p:sp>
        <p:nvSpPr>
          <p:cNvPr id="57" name="Google Shape;57;p39"/>
          <p:cNvSpPr/>
          <p:nvPr/>
        </p:nvSpPr>
        <p:spPr>
          <a:xfrm>
            <a:off x="1165500" y="1838375"/>
            <a:ext cx="3343800" cy="268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9"/>
          <p:cNvSpPr/>
          <p:nvPr/>
        </p:nvSpPr>
        <p:spPr>
          <a:xfrm>
            <a:off x="4641650" y="1838375"/>
            <a:ext cx="3343800" cy="268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9"/>
          <p:cNvSpPr txBox="1">
            <a:spLocks noGrp="1"/>
          </p:cNvSpPr>
          <p:nvPr>
            <p:ph type="subTitle" idx="1"/>
          </p:nvPr>
        </p:nvSpPr>
        <p:spPr>
          <a:xfrm>
            <a:off x="1552731" y="3050500"/>
            <a:ext cx="27972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r">
              <a:lnSpc>
                <a:spcPct val="100000"/>
              </a:lnSpc>
              <a:spcBef>
                <a:spcPts val="0"/>
              </a:spcBef>
              <a:spcAft>
                <a:spcPts val="0"/>
              </a:spcAft>
              <a:buClr>
                <a:srgbClr val="FFFFFF"/>
              </a:buClr>
              <a:buSzPts val="1200"/>
              <a:buNone/>
              <a:defRPr>
                <a:solidFill>
                  <a:srgbClr val="FFFFFF"/>
                </a:solidFill>
              </a:defRPr>
            </a:lvl2pPr>
            <a:lvl3pPr lvl="2" algn="r">
              <a:lnSpc>
                <a:spcPct val="100000"/>
              </a:lnSpc>
              <a:spcBef>
                <a:spcPts val="0"/>
              </a:spcBef>
              <a:spcAft>
                <a:spcPts val="0"/>
              </a:spcAft>
              <a:buClr>
                <a:srgbClr val="FFFFFF"/>
              </a:buClr>
              <a:buSzPts val="1200"/>
              <a:buNone/>
              <a:defRPr>
                <a:solidFill>
                  <a:srgbClr val="FFFFFF"/>
                </a:solidFill>
              </a:defRPr>
            </a:lvl3pPr>
            <a:lvl4pPr lvl="3" algn="r">
              <a:lnSpc>
                <a:spcPct val="100000"/>
              </a:lnSpc>
              <a:spcBef>
                <a:spcPts val="0"/>
              </a:spcBef>
              <a:spcAft>
                <a:spcPts val="0"/>
              </a:spcAft>
              <a:buClr>
                <a:srgbClr val="FFFFFF"/>
              </a:buClr>
              <a:buSzPts val="1200"/>
              <a:buNone/>
              <a:defRPr>
                <a:solidFill>
                  <a:srgbClr val="FFFFFF"/>
                </a:solidFill>
              </a:defRPr>
            </a:lvl4pPr>
            <a:lvl5pPr lvl="4" algn="r">
              <a:lnSpc>
                <a:spcPct val="100000"/>
              </a:lnSpc>
              <a:spcBef>
                <a:spcPts val="0"/>
              </a:spcBef>
              <a:spcAft>
                <a:spcPts val="0"/>
              </a:spcAft>
              <a:buClr>
                <a:srgbClr val="FFFFFF"/>
              </a:buClr>
              <a:buSzPts val="1200"/>
              <a:buNone/>
              <a:defRPr>
                <a:solidFill>
                  <a:srgbClr val="FFFFFF"/>
                </a:solidFill>
              </a:defRPr>
            </a:lvl5pPr>
            <a:lvl6pPr lvl="5" algn="r">
              <a:lnSpc>
                <a:spcPct val="100000"/>
              </a:lnSpc>
              <a:spcBef>
                <a:spcPts val="0"/>
              </a:spcBef>
              <a:spcAft>
                <a:spcPts val="0"/>
              </a:spcAft>
              <a:buClr>
                <a:srgbClr val="FFFFFF"/>
              </a:buClr>
              <a:buSzPts val="1200"/>
              <a:buNone/>
              <a:defRPr>
                <a:solidFill>
                  <a:srgbClr val="FFFFFF"/>
                </a:solidFill>
              </a:defRPr>
            </a:lvl6pPr>
            <a:lvl7pPr lvl="6" algn="r">
              <a:lnSpc>
                <a:spcPct val="100000"/>
              </a:lnSpc>
              <a:spcBef>
                <a:spcPts val="0"/>
              </a:spcBef>
              <a:spcAft>
                <a:spcPts val="0"/>
              </a:spcAft>
              <a:buClr>
                <a:srgbClr val="FFFFFF"/>
              </a:buClr>
              <a:buSzPts val="1200"/>
              <a:buNone/>
              <a:defRPr>
                <a:solidFill>
                  <a:srgbClr val="FFFFFF"/>
                </a:solidFill>
              </a:defRPr>
            </a:lvl7pPr>
            <a:lvl8pPr lvl="7" algn="r">
              <a:lnSpc>
                <a:spcPct val="100000"/>
              </a:lnSpc>
              <a:spcBef>
                <a:spcPts val="0"/>
              </a:spcBef>
              <a:spcAft>
                <a:spcPts val="0"/>
              </a:spcAft>
              <a:buClr>
                <a:srgbClr val="FFFFFF"/>
              </a:buClr>
              <a:buSzPts val="1200"/>
              <a:buNone/>
              <a:defRPr>
                <a:solidFill>
                  <a:srgbClr val="FFFFFF"/>
                </a:solidFill>
              </a:defRPr>
            </a:lvl8pPr>
            <a:lvl9pPr lvl="8" algn="r">
              <a:lnSpc>
                <a:spcPct val="100000"/>
              </a:lnSpc>
              <a:spcBef>
                <a:spcPts val="0"/>
              </a:spcBef>
              <a:spcAft>
                <a:spcPts val="0"/>
              </a:spcAft>
              <a:buClr>
                <a:srgbClr val="FFFFFF"/>
              </a:buClr>
              <a:buSzPts val="1200"/>
              <a:buNone/>
              <a:defRPr>
                <a:solidFill>
                  <a:srgbClr val="FFFFFF"/>
                </a:solidFill>
              </a:defRPr>
            </a:lvl9pPr>
          </a:lstStyle>
          <a:p>
            <a:endParaRPr/>
          </a:p>
        </p:txBody>
      </p:sp>
      <p:sp>
        <p:nvSpPr>
          <p:cNvPr id="60" name="Google Shape;60;p39"/>
          <p:cNvSpPr txBox="1">
            <a:spLocks noGrp="1"/>
          </p:cNvSpPr>
          <p:nvPr>
            <p:ph type="subTitle" idx="2"/>
          </p:nvPr>
        </p:nvSpPr>
        <p:spPr>
          <a:xfrm>
            <a:off x="4794050" y="3050500"/>
            <a:ext cx="27972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a:endParaRPr/>
          </a:p>
        </p:txBody>
      </p:sp>
      <p:sp>
        <p:nvSpPr>
          <p:cNvPr id="61" name="Google Shape;61;p39"/>
          <p:cNvSpPr txBox="1">
            <a:spLocks noGrp="1"/>
          </p:cNvSpPr>
          <p:nvPr>
            <p:ph type="ctrTitle"/>
          </p:nvPr>
        </p:nvSpPr>
        <p:spPr>
          <a:xfrm>
            <a:off x="1552731" y="2457900"/>
            <a:ext cx="27972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62" name="Google Shape;62;p39"/>
          <p:cNvSpPr txBox="1">
            <a:spLocks noGrp="1"/>
          </p:cNvSpPr>
          <p:nvPr>
            <p:ph type="ctrTitle" idx="3"/>
          </p:nvPr>
        </p:nvSpPr>
        <p:spPr>
          <a:xfrm>
            <a:off x="4794050" y="2457900"/>
            <a:ext cx="27972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63" name="Google Shape;63;p39"/>
          <p:cNvSpPr txBox="1">
            <a:spLocks noGrp="1"/>
          </p:cNvSpPr>
          <p:nvPr>
            <p:ph type="ctrTitle" idx="4"/>
          </p:nvPr>
        </p:nvSpPr>
        <p:spPr>
          <a:xfrm>
            <a:off x="1000125" y="134800"/>
            <a:ext cx="7143900" cy="85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cxnSp>
        <p:nvCxnSpPr>
          <p:cNvPr id="64" name="Google Shape;64;p39"/>
          <p:cNvCxnSpPr>
            <a:stCxn id="63" idx="2"/>
          </p:cNvCxnSpPr>
          <p:nvPr/>
        </p:nvCxnSpPr>
        <p:spPr>
          <a:xfrm>
            <a:off x="4572075" y="986500"/>
            <a:ext cx="4575600" cy="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4">
  <p:cSld name="CUSTOM_1_1_1_1_1">
    <p:bg>
      <p:bgPr>
        <a:gradFill>
          <a:gsLst>
            <a:gs pos="0">
              <a:srgbClr val="10D6B6">
                <a:alpha val="70196"/>
              </a:srgbClr>
            </a:gs>
            <a:gs pos="100000">
              <a:srgbClr val="7337D4"/>
            </a:gs>
          </a:gsLst>
          <a:lin ang="0" scaled="0"/>
        </a:gradFill>
        <a:effectLst/>
      </p:bgPr>
    </p:bg>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flipH="1">
            <a:off x="7477262" y="1858700"/>
            <a:ext cx="1444800" cy="1619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67" name="Google Shape;67;p40"/>
          <p:cNvSpPr txBox="1">
            <a:spLocks noGrp="1"/>
          </p:cNvSpPr>
          <p:nvPr>
            <p:ph type="ctrTitle" idx="2"/>
          </p:nvPr>
        </p:nvSpPr>
        <p:spPr>
          <a:xfrm flipH="1">
            <a:off x="3829163" y="2540048"/>
            <a:ext cx="3294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1600"/>
              <a:buNone/>
              <a:defRPr sz="1600">
                <a:solidFill>
                  <a:srgbClr val="FFFFFF"/>
                </a:solidFill>
              </a:defRPr>
            </a:lvl2pPr>
            <a:lvl3pPr lvl="2" algn="r">
              <a:lnSpc>
                <a:spcPct val="100000"/>
              </a:lnSpc>
              <a:spcBef>
                <a:spcPts val="0"/>
              </a:spcBef>
              <a:spcAft>
                <a:spcPts val="0"/>
              </a:spcAft>
              <a:buClr>
                <a:srgbClr val="FFFFFF"/>
              </a:buClr>
              <a:buSzPts val="1600"/>
              <a:buNone/>
              <a:defRPr sz="1600">
                <a:solidFill>
                  <a:srgbClr val="FFFFFF"/>
                </a:solidFill>
              </a:defRPr>
            </a:lvl3pPr>
            <a:lvl4pPr lvl="3" algn="r">
              <a:lnSpc>
                <a:spcPct val="100000"/>
              </a:lnSpc>
              <a:spcBef>
                <a:spcPts val="0"/>
              </a:spcBef>
              <a:spcAft>
                <a:spcPts val="0"/>
              </a:spcAft>
              <a:buClr>
                <a:srgbClr val="FFFFFF"/>
              </a:buClr>
              <a:buSzPts val="1600"/>
              <a:buNone/>
              <a:defRPr sz="1600">
                <a:solidFill>
                  <a:srgbClr val="FFFFFF"/>
                </a:solidFill>
              </a:defRPr>
            </a:lvl4pPr>
            <a:lvl5pPr lvl="4" algn="r">
              <a:lnSpc>
                <a:spcPct val="100000"/>
              </a:lnSpc>
              <a:spcBef>
                <a:spcPts val="0"/>
              </a:spcBef>
              <a:spcAft>
                <a:spcPts val="0"/>
              </a:spcAft>
              <a:buClr>
                <a:srgbClr val="FFFFFF"/>
              </a:buClr>
              <a:buSzPts val="1600"/>
              <a:buNone/>
              <a:defRPr sz="1600">
                <a:solidFill>
                  <a:srgbClr val="FFFFFF"/>
                </a:solidFill>
              </a:defRPr>
            </a:lvl5pPr>
            <a:lvl6pPr lvl="5" algn="r">
              <a:lnSpc>
                <a:spcPct val="100000"/>
              </a:lnSpc>
              <a:spcBef>
                <a:spcPts val="0"/>
              </a:spcBef>
              <a:spcAft>
                <a:spcPts val="0"/>
              </a:spcAft>
              <a:buClr>
                <a:srgbClr val="FFFFFF"/>
              </a:buClr>
              <a:buSzPts val="1600"/>
              <a:buNone/>
              <a:defRPr sz="1600">
                <a:solidFill>
                  <a:srgbClr val="FFFFFF"/>
                </a:solidFill>
              </a:defRPr>
            </a:lvl6pPr>
            <a:lvl7pPr lvl="6" algn="r">
              <a:lnSpc>
                <a:spcPct val="100000"/>
              </a:lnSpc>
              <a:spcBef>
                <a:spcPts val="0"/>
              </a:spcBef>
              <a:spcAft>
                <a:spcPts val="0"/>
              </a:spcAft>
              <a:buClr>
                <a:srgbClr val="FFFFFF"/>
              </a:buClr>
              <a:buSzPts val="1600"/>
              <a:buNone/>
              <a:defRPr sz="1600">
                <a:solidFill>
                  <a:srgbClr val="FFFFFF"/>
                </a:solidFill>
              </a:defRPr>
            </a:lvl7pPr>
            <a:lvl8pPr lvl="7" algn="r">
              <a:lnSpc>
                <a:spcPct val="100000"/>
              </a:lnSpc>
              <a:spcBef>
                <a:spcPts val="0"/>
              </a:spcBef>
              <a:spcAft>
                <a:spcPts val="0"/>
              </a:spcAft>
              <a:buClr>
                <a:srgbClr val="FFFFFF"/>
              </a:buClr>
              <a:buSzPts val="1600"/>
              <a:buNone/>
              <a:defRPr sz="1600">
                <a:solidFill>
                  <a:srgbClr val="FFFFFF"/>
                </a:solidFill>
              </a:defRPr>
            </a:lvl8pPr>
            <a:lvl9pPr lvl="8" algn="r">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68" name="Google Shape;68;p40"/>
          <p:cNvSpPr txBox="1">
            <a:spLocks noGrp="1"/>
          </p:cNvSpPr>
          <p:nvPr>
            <p:ph type="subTitle" idx="1"/>
          </p:nvPr>
        </p:nvSpPr>
        <p:spPr>
          <a:xfrm flipH="1">
            <a:off x="5216975" y="2952184"/>
            <a:ext cx="1906500" cy="732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r">
              <a:lnSpc>
                <a:spcPct val="100000"/>
              </a:lnSpc>
              <a:spcBef>
                <a:spcPts val="0"/>
              </a:spcBef>
              <a:spcAft>
                <a:spcPts val="0"/>
              </a:spcAft>
              <a:buClr>
                <a:srgbClr val="FFFFFF"/>
              </a:buClr>
              <a:buSzPts val="1200"/>
              <a:buNone/>
              <a:defRPr>
                <a:solidFill>
                  <a:srgbClr val="FFFFFF"/>
                </a:solidFill>
              </a:defRPr>
            </a:lvl2pPr>
            <a:lvl3pPr lvl="2" algn="r">
              <a:lnSpc>
                <a:spcPct val="100000"/>
              </a:lnSpc>
              <a:spcBef>
                <a:spcPts val="0"/>
              </a:spcBef>
              <a:spcAft>
                <a:spcPts val="0"/>
              </a:spcAft>
              <a:buClr>
                <a:srgbClr val="FFFFFF"/>
              </a:buClr>
              <a:buSzPts val="1200"/>
              <a:buNone/>
              <a:defRPr>
                <a:solidFill>
                  <a:srgbClr val="FFFFFF"/>
                </a:solidFill>
              </a:defRPr>
            </a:lvl3pPr>
            <a:lvl4pPr lvl="3" algn="r">
              <a:lnSpc>
                <a:spcPct val="100000"/>
              </a:lnSpc>
              <a:spcBef>
                <a:spcPts val="0"/>
              </a:spcBef>
              <a:spcAft>
                <a:spcPts val="0"/>
              </a:spcAft>
              <a:buClr>
                <a:srgbClr val="FFFFFF"/>
              </a:buClr>
              <a:buSzPts val="1200"/>
              <a:buNone/>
              <a:defRPr>
                <a:solidFill>
                  <a:srgbClr val="FFFFFF"/>
                </a:solidFill>
              </a:defRPr>
            </a:lvl4pPr>
            <a:lvl5pPr lvl="4" algn="r">
              <a:lnSpc>
                <a:spcPct val="100000"/>
              </a:lnSpc>
              <a:spcBef>
                <a:spcPts val="0"/>
              </a:spcBef>
              <a:spcAft>
                <a:spcPts val="0"/>
              </a:spcAft>
              <a:buClr>
                <a:srgbClr val="FFFFFF"/>
              </a:buClr>
              <a:buSzPts val="1200"/>
              <a:buNone/>
              <a:defRPr>
                <a:solidFill>
                  <a:srgbClr val="FFFFFF"/>
                </a:solidFill>
              </a:defRPr>
            </a:lvl5pPr>
            <a:lvl6pPr lvl="5" algn="r">
              <a:lnSpc>
                <a:spcPct val="100000"/>
              </a:lnSpc>
              <a:spcBef>
                <a:spcPts val="0"/>
              </a:spcBef>
              <a:spcAft>
                <a:spcPts val="0"/>
              </a:spcAft>
              <a:buClr>
                <a:srgbClr val="FFFFFF"/>
              </a:buClr>
              <a:buSzPts val="1200"/>
              <a:buNone/>
              <a:defRPr>
                <a:solidFill>
                  <a:srgbClr val="FFFFFF"/>
                </a:solidFill>
              </a:defRPr>
            </a:lvl6pPr>
            <a:lvl7pPr lvl="6" algn="r">
              <a:lnSpc>
                <a:spcPct val="100000"/>
              </a:lnSpc>
              <a:spcBef>
                <a:spcPts val="0"/>
              </a:spcBef>
              <a:spcAft>
                <a:spcPts val="0"/>
              </a:spcAft>
              <a:buClr>
                <a:srgbClr val="FFFFFF"/>
              </a:buClr>
              <a:buSzPts val="1200"/>
              <a:buNone/>
              <a:defRPr>
                <a:solidFill>
                  <a:srgbClr val="FFFFFF"/>
                </a:solidFill>
              </a:defRPr>
            </a:lvl7pPr>
            <a:lvl8pPr lvl="7" algn="r">
              <a:lnSpc>
                <a:spcPct val="100000"/>
              </a:lnSpc>
              <a:spcBef>
                <a:spcPts val="0"/>
              </a:spcBef>
              <a:spcAft>
                <a:spcPts val="0"/>
              </a:spcAft>
              <a:buClr>
                <a:srgbClr val="FFFFFF"/>
              </a:buClr>
              <a:buSzPts val="1200"/>
              <a:buNone/>
              <a:defRPr>
                <a:solidFill>
                  <a:srgbClr val="FFFFFF"/>
                </a:solidFill>
              </a:defRPr>
            </a:lvl8pPr>
            <a:lvl9pPr lvl="8" algn="r">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9" name="Google Shape;69;p40"/>
          <p:cNvCxnSpPr/>
          <p:nvPr/>
        </p:nvCxnSpPr>
        <p:spPr>
          <a:xfrm>
            <a:off x="7324850" y="-7600"/>
            <a:ext cx="0" cy="515880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3">
  <p:cSld name="CUSTOM_6_2">
    <p:bg>
      <p:bgPr>
        <a:gradFill>
          <a:gsLst>
            <a:gs pos="0">
              <a:srgbClr val="10D6B6">
                <a:alpha val="70196"/>
              </a:srgbClr>
            </a:gs>
            <a:gs pos="100000">
              <a:srgbClr val="7337D4"/>
            </a:gs>
          </a:gsLst>
          <a:lin ang="0" scaled="0"/>
        </a:gradFill>
        <a:effectLst/>
      </p:bgPr>
    </p:bg>
    <p:spTree>
      <p:nvGrpSpPr>
        <p:cNvPr id="1" name="Shape 70"/>
        <p:cNvGrpSpPr/>
        <p:nvPr/>
      </p:nvGrpSpPr>
      <p:grpSpPr>
        <a:xfrm>
          <a:off x="0" y="0"/>
          <a:ext cx="0" cy="0"/>
          <a:chOff x="0" y="0"/>
          <a:chExt cx="0" cy="0"/>
        </a:xfrm>
      </p:grpSpPr>
      <p:sp>
        <p:nvSpPr>
          <p:cNvPr id="71" name="Google Shape;71;p41"/>
          <p:cNvSpPr txBox="1">
            <a:spLocks noGrp="1"/>
          </p:cNvSpPr>
          <p:nvPr>
            <p:ph type="ctrTitle"/>
          </p:nvPr>
        </p:nvSpPr>
        <p:spPr>
          <a:xfrm>
            <a:off x="619900" y="134800"/>
            <a:ext cx="7904100" cy="85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cxnSp>
        <p:nvCxnSpPr>
          <p:cNvPr id="72" name="Google Shape;72;p41"/>
          <p:cNvCxnSpPr/>
          <p:nvPr/>
        </p:nvCxnSpPr>
        <p:spPr>
          <a:xfrm>
            <a:off x="-32325" y="986500"/>
            <a:ext cx="4575600" cy="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LINE 6">
  <p:cSld name="CUSTOM_1_1_1_1_1_1">
    <p:bg>
      <p:bgPr>
        <a:gradFill>
          <a:gsLst>
            <a:gs pos="0">
              <a:srgbClr val="10D6B6">
                <a:alpha val="70196"/>
              </a:srgbClr>
            </a:gs>
            <a:gs pos="100000">
              <a:srgbClr val="7337D4"/>
            </a:gs>
          </a:gsLst>
          <a:lin ang="0" scaled="0"/>
        </a:gradFill>
        <a:effectLst/>
      </p:bgPr>
    </p:bg>
    <p:spTree>
      <p:nvGrpSpPr>
        <p:cNvPr id="1" name="Shape 73"/>
        <p:cNvGrpSpPr/>
        <p:nvPr/>
      </p:nvGrpSpPr>
      <p:grpSpPr>
        <a:xfrm>
          <a:off x="0" y="0"/>
          <a:ext cx="0" cy="0"/>
          <a:chOff x="0" y="0"/>
          <a:chExt cx="0" cy="0"/>
        </a:xfrm>
      </p:grpSpPr>
      <p:sp>
        <p:nvSpPr>
          <p:cNvPr id="74" name="Google Shape;74;p42"/>
          <p:cNvSpPr txBox="1">
            <a:spLocks noGrp="1"/>
          </p:cNvSpPr>
          <p:nvPr>
            <p:ph type="title"/>
          </p:nvPr>
        </p:nvSpPr>
        <p:spPr>
          <a:xfrm>
            <a:off x="303938" y="1858700"/>
            <a:ext cx="1444800" cy="1619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75" name="Google Shape;75;p42"/>
          <p:cNvSpPr txBox="1">
            <a:spLocks noGrp="1"/>
          </p:cNvSpPr>
          <p:nvPr>
            <p:ph type="ctrTitle" idx="2"/>
          </p:nvPr>
        </p:nvSpPr>
        <p:spPr>
          <a:xfrm>
            <a:off x="2102537" y="2540048"/>
            <a:ext cx="32943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76" name="Google Shape;76;p42"/>
          <p:cNvSpPr txBox="1">
            <a:spLocks noGrp="1"/>
          </p:cNvSpPr>
          <p:nvPr>
            <p:ph type="subTitle" idx="1"/>
          </p:nvPr>
        </p:nvSpPr>
        <p:spPr>
          <a:xfrm>
            <a:off x="2109125" y="2952184"/>
            <a:ext cx="1906500" cy="73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77" name="Google Shape;77;p42"/>
          <p:cNvCxnSpPr/>
          <p:nvPr/>
        </p:nvCxnSpPr>
        <p:spPr>
          <a:xfrm>
            <a:off x="1901150" y="-7600"/>
            <a:ext cx="0" cy="5158800"/>
          </a:xfrm>
          <a:prstGeom prst="straightConnector1">
            <a:avLst/>
          </a:prstGeom>
          <a:noFill/>
          <a:ln w="28575" cap="flat" cmpd="sng">
            <a:solidFill>
              <a:srgbClr val="FFFFF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Saira ExtraCondensed SemiBold"/>
              <a:buNone/>
              <a:defRPr sz="2800" b="0" i="0" u="none" strike="noStrike" cap="none">
                <a:solidFill>
                  <a:srgbClr val="434343"/>
                </a:solidFill>
                <a:latin typeface="Saira ExtraCondensed SemiBold"/>
                <a:ea typeface="Saira ExtraCondensed SemiBold"/>
                <a:cs typeface="Saira ExtraCondensed SemiBold"/>
                <a:sym typeface="Saira ExtraCondensed SemiBold"/>
              </a:defRPr>
            </a:lvl1pPr>
            <a:lvl2pPr marR="0" lvl="1"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2pPr>
            <a:lvl3pPr marR="0" lvl="2"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3pPr>
            <a:lvl4pPr marR="0" lvl="3"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4pPr>
            <a:lvl5pPr marR="0" lvl="4"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5pPr>
            <a:lvl6pPr marR="0" lvl="5"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6pPr>
            <a:lvl7pPr marR="0" lvl="6"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7pPr>
            <a:lvl8pPr marR="0" lvl="7"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8pPr>
            <a:lvl9pPr marR="0" lvl="8"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9pPr>
          </a:lstStyle>
          <a:p>
            <a:endParaRPr/>
          </a:p>
        </p:txBody>
      </p:sp>
      <p:sp>
        <p:nvSpPr>
          <p:cNvPr id="7" name="Google Shape;7;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1pPr>
            <a:lvl2pPr marL="914400" marR="0" lvl="1"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2pPr>
            <a:lvl3pPr marL="1371600" marR="0" lvl="2"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3pPr>
            <a:lvl4pPr marL="1828800" marR="0" lvl="3"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4pPr>
            <a:lvl5pPr marL="2286000" marR="0" lvl="4"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5pPr>
            <a:lvl6pPr marL="2743200" marR="0" lvl="5"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6pPr>
            <a:lvl7pPr marL="3200400" marR="0" lvl="6"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7pPr>
            <a:lvl8pPr marL="3657600" marR="0" lvl="7"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8pPr>
            <a:lvl9pPr marL="4114800" marR="0" lvl="8" indent="-304800" algn="l" rtl="0">
              <a:lnSpc>
                <a:spcPct val="115000"/>
              </a:lnSpc>
              <a:spcBef>
                <a:spcPts val="1600"/>
              </a:spcBef>
              <a:spcAft>
                <a:spcPts val="160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666666"/>
                </a:solidFill>
                <a:latin typeface="Roboto Slab"/>
                <a:ea typeface="Roboto Slab"/>
                <a:cs typeface="Roboto Slab"/>
                <a:sym typeface="Roboto Slab"/>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co.linkedin.com/in/fernando-torres-379b6b11a"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hyperlink" Target="https://twitter.com/apdaz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emo.combodo.com/simple/pages/UI.php?auth_user=admin-sp&amp;suggest_pwd=admin"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demo.combodo.com/simple/pages/UI.php?auth_user=operator-sp&amp;suggest_pwd=operato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196"/>
              </a:srgbClr>
            </a:gs>
            <a:gs pos="100000">
              <a:srgbClr val="7337D4"/>
            </a:gs>
          </a:gsLst>
          <a:lin ang="0" scaled="0"/>
        </a:gradFill>
        <a:effectLst/>
      </p:bgPr>
    </p:bg>
    <p:spTree>
      <p:nvGrpSpPr>
        <p:cNvPr id="1" name="Shape 112"/>
        <p:cNvGrpSpPr/>
        <p:nvPr/>
      </p:nvGrpSpPr>
      <p:grpSpPr>
        <a:xfrm>
          <a:off x="0" y="0"/>
          <a:ext cx="0" cy="0"/>
          <a:chOff x="0" y="0"/>
          <a:chExt cx="0" cy="0"/>
        </a:xfrm>
      </p:grpSpPr>
      <p:sp>
        <p:nvSpPr>
          <p:cNvPr id="113" name="Google Shape;113;p1"/>
          <p:cNvSpPr txBox="1">
            <a:spLocks noGrp="1"/>
          </p:cNvSpPr>
          <p:nvPr>
            <p:ph type="subTitle" idx="1"/>
          </p:nvPr>
        </p:nvSpPr>
        <p:spPr>
          <a:xfrm flipH="1">
            <a:off x="1144700" y="3316575"/>
            <a:ext cx="1934400" cy="67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
              <a:t>Herramienta de gestión de servicios IT basada en ITIL V3</a:t>
            </a:r>
            <a:endParaRPr/>
          </a:p>
        </p:txBody>
      </p:sp>
      <p:sp>
        <p:nvSpPr>
          <p:cNvPr id="114" name="Google Shape;114;p1"/>
          <p:cNvSpPr txBox="1">
            <a:spLocks noGrp="1"/>
          </p:cNvSpPr>
          <p:nvPr>
            <p:ph type="ctrTitle"/>
          </p:nvPr>
        </p:nvSpPr>
        <p:spPr>
          <a:xfrm flipH="1">
            <a:off x="1144800" y="2392471"/>
            <a:ext cx="3018300" cy="92410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s">
                <a:latin typeface="Saira ExtraCondensed SemiBold"/>
                <a:ea typeface="Saira ExtraCondensed SemiBold"/>
                <a:cs typeface="Saira ExtraCondensed SemiBold"/>
                <a:sym typeface="Saira ExtraCondensed SemiBold"/>
              </a:rPr>
              <a:t>Itop</a:t>
            </a:r>
            <a:endParaRPr>
              <a:latin typeface="Saira ExtraCondensed SemiBold"/>
              <a:ea typeface="Saira ExtraCondensed SemiBold"/>
              <a:cs typeface="Saira ExtraCondensed SemiBold"/>
              <a:sym typeface="Saira ExtraCondensed SemiBold"/>
            </a:endParaRPr>
          </a:p>
        </p:txBody>
      </p:sp>
      <p:pic>
        <p:nvPicPr>
          <p:cNvPr id="115" name="Google Shape;115;p1"/>
          <p:cNvPicPr preferRelativeResize="0"/>
          <p:nvPr/>
        </p:nvPicPr>
        <p:blipFill rotWithShape="1">
          <a:blip r:embed="rId3">
            <a:alphaModFix/>
          </a:blip>
          <a:srcRect/>
          <a:stretch/>
        </p:blipFill>
        <p:spPr>
          <a:xfrm>
            <a:off x="3932575" y="335075"/>
            <a:ext cx="4300148" cy="42310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878f96bb41_0_48"/>
          <p:cNvSpPr txBox="1"/>
          <p:nvPr/>
        </p:nvSpPr>
        <p:spPr>
          <a:xfrm flipH="1">
            <a:off x="3981500" y="2091050"/>
            <a:ext cx="4735200" cy="1026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4800">
                <a:solidFill>
                  <a:srgbClr val="FFFFFF"/>
                </a:solidFill>
                <a:latin typeface="Saira ExtraCondensed SemiBold"/>
                <a:ea typeface="Saira ExtraCondensed SemiBold"/>
                <a:cs typeface="Saira ExtraCondensed SemiBold"/>
                <a:sym typeface="Saira ExtraCondensed SemiBold"/>
              </a:rPr>
              <a:t>06       CARACTERÍSTICAS</a:t>
            </a:r>
            <a:endParaRPr sz="4800">
              <a:solidFill>
                <a:srgbClr val="FFFFFF"/>
              </a:solidFill>
              <a:latin typeface="Saira ExtraCondensed SemiBold"/>
              <a:ea typeface="Saira ExtraCondensed SemiBold"/>
              <a:cs typeface="Saira ExtraCondensed SemiBold"/>
              <a:sym typeface="Saira ExtraCondensed SemiBold"/>
            </a:endParaRPr>
          </a:p>
        </p:txBody>
      </p:sp>
      <p:pic>
        <p:nvPicPr>
          <p:cNvPr id="346" name="Google Shape;346;g878f96bb41_0_48"/>
          <p:cNvPicPr preferRelativeResize="0"/>
          <p:nvPr/>
        </p:nvPicPr>
        <p:blipFill rotWithShape="1">
          <a:blip r:embed="rId3">
            <a:alphaModFix/>
          </a:blip>
          <a:srcRect/>
          <a:stretch/>
        </p:blipFill>
        <p:spPr>
          <a:xfrm flipH="1">
            <a:off x="680849" y="915225"/>
            <a:ext cx="3806551" cy="3687225"/>
          </a:xfrm>
          <a:prstGeom prst="rect">
            <a:avLst/>
          </a:prstGeom>
          <a:noFill/>
          <a:ln>
            <a:noFill/>
          </a:ln>
        </p:spPr>
      </p:pic>
      <p:sp>
        <p:nvSpPr>
          <p:cNvPr id="347" name="Google Shape;347;g878f96bb41_0_48"/>
          <p:cNvSpPr txBox="1"/>
          <p:nvPr/>
        </p:nvSpPr>
        <p:spPr>
          <a:xfrm flipH="1">
            <a:off x="7324862" y="1858700"/>
            <a:ext cx="1444800" cy="161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solidFill>
                <a:srgbClr val="FFFFFF"/>
              </a:solidFill>
              <a:latin typeface="Saira ExtraCondensed SemiBold"/>
              <a:ea typeface="Saira ExtraCondensed SemiBold"/>
              <a:cs typeface="Saira ExtraCondensed SemiBold"/>
              <a:sym typeface="Saira ExtraCondensed SemiBold"/>
            </a:endParaRPr>
          </a:p>
        </p:txBody>
      </p:sp>
      <p:sp>
        <p:nvSpPr>
          <p:cNvPr id="348" name="Google Shape;348;g878f96bb41_0_48"/>
          <p:cNvSpPr txBox="1"/>
          <p:nvPr/>
        </p:nvSpPr>
        <p:spPr>
          <a:xfrm flipH="1">
            <a:off x="5369350" y="3180784"/>
            <a:ext cx="1906500" cy="732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rgbClr val="FFFFFF"/>
                </a:solidFill>
                <a:latin typeface="Barlow Semi Condensed"/>
                <a:ea typeface="Barlow Semi Condensed"/>
                <a:cs typeface="Barlow Semi Condensed"/>
                <a:sym typeface="Barlow Semi Condensed"/>
              </a:rPr>
              <a:t>Detalles de la herramienta</a:t>
            </a:r>
            <a:endParaRPr sz="12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367400" y="144325"/>
            <a:ext cx="6166800" cy="7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3000">
                <a:solidFill>
                  <a:schemeClr val="lt2"/>
                </a:solidFill>
                <a:latin typeface="Saira Extra Condensed"/>
                <a:ea typeface="Saira Extra Condensed"/>
                <a:cs typeface="Saira Extra Condensed"/>
                <a:sym typeface="Saira Extra Condensed"/>
              </a:rPr>
              <a:t>VISTA ADMINISTRADOR</a:t>
            </a:r>
            <a:endParaRPr sz="3000">
              <a:solidFill>
                <a:schemeClr val="lt2"/>
              </a:solidFill>
              <a:latin typeface="Saira Extra Condensed"/>
              <a:ea typeface="Saira Extra Condensed"/>
              <a:cs typeface="Saira Extra Condensed"/>
              <a:sym typeface="Saira Extra Condensed"/>
            </a:endParaRPr>
          </a:p>
        </p:txBody>
      </p:sp>
      <p:pic>
        <p:nvPicPr>
          <p:cNvPr id="354" name="Google Shape;354;p10"/>
          <p:cNvPicPr preferRelativeResize="0"/>
          <p:nvPr/>
        </p:nvPicPr>
        <p:blipFill>
          <a:blip r:embed="rId3">
            <a:alphaModFix/>
          </a:blip>
          <a:stretch>
            <a:fillRect/>
          </a:stretch>
        </p:blipFill>
        <p:spPr>
          <a:xfrm>
            <a:off x="793150" y="1246950"/>
            <a:ext cx="7522550" cy="356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85e6c04617_1_22"/>
          <p:cNvSpPr/>
          <p:nvPr/>
        </p:nvSpPr>
        <p:spPr>
          <a:xfrm>
            <a:off x="4671000" y="1535575"/>
            <a:ext cx="2089800" cy="2452800"/>
          </a:xfrm>
          <a:prstGeom prst="rect">
            <a:avLst/>
          </a:prstGeom>
          <a:solidFill>
            <a:srgbClr val="7337D4">
              <a:alpha val="61960"/>
            </a:srgbClr>
          </a:solidFill>
          <a:ln w="19050"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85e6c04617_1_22"/>
          <p:cNvSpPr/>
          <p:nvPr/>
        </p:nvSpPr>
        <p:spPr>
          <a:xfrm>
            <a:off x="6842250" y="1535575"/>
            <a:ext cx="2165400" cy="2414100"/>
          </a:xfrm>
          <a:prstGeom prst="rect">
            <a:avLst/>
          </a:prstGeom>
          <a:solidFill>
            <a:srgbClr val="00FFFF">
              <a:alpha val="45100"/>
            </a:srgbClr>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85e6c04617_1_22"/>
          <p:cNvSpPr/>
          <p:nvPr/>
        </p:nvSpPr>
        <p:spPr>
          <a:xfrm>
            <a:off x="2358000" y="1535575"/>
            <a:ext cx="2214000" cy="2452800"/>
          </a:xfrm>
          <a:prstGeom prst="rect">
            <a:avLst/>
          </a:prstGeom>
          <a:solidFill>
            <a:srgbClr val="E613D5">
              <a:alpha val="35290"/>
            </a:srgbClr>
          </a:solidFill>
          <a:ln w="19050" cap="flat" cmpd="sng">
            <a:solidFill>
              <a:srgbClr val="E613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85e6c04617_1_22"/>
          <p:cNvSpPr/>
          <p:nvPr/>
        </p:nvSpPr>
        <p:spPr>
          <a:xfrm>
            <a:off x="102000" y="1532125"/>
            <a:ext cx="2165400" cy="2452800"/>
          </a:xfrm>
          <a:prstGeom prst="rect">
            <a:avLst/>
          </a:prstGeom>
          <a:solidFill>
            <a:srgbClr val="10D6B6">
              <a:alpha val="70590"/>
            </a:srgbClr>
          </a:solidFill>
          <a:ln w="952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85e6c04617_1_22"/>
          <p:cNvSpPr/>
          <p:nvPr/>
        </p:nvSpPr>
        <p:spPr>
          <a:xfrm>
            <a:off x="4947326" y="1649769"/>
            <a:ext cx="272703" cy="256739"/>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85e6c04617_1_22"/>
          <p:cNvSpPr/>
          <p:nvPr/>
        </p:nvSpPr>
        <p:spPr>
          <a:xfrm>
            <a:off x="7063384" y="1692020"/>
            <a:ext cx="256023" cy="25260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5" name="Google Shape;365;g85e6c04617_1_22"/>
          <p:cNvGrpSpPr/>
          <p:nvPr/>
        </p:nvGrpSpPr>
        <p:grpSpPr>
          <a:xfrm>
            <a:off x="307962" y="1636590"/>
            <a:ext cx="281852" cy="256056"/>
            <a:chOff x="-62518200" y="2692475"/>
            <a:chExt cx="318225" cy="289100"/>
          </a:xfrm>
        </p:grpSpPr>
        <p:sp>
          <p:nvSpPr>
            <p:cNvPr id="366" name="Google Shape;366;g85e6c04617_1_22"/>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85e6c04617_1_22"/>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8" name="Google Shape;368;g85e6c04617_1_22"/>
          <p:cNvSpPr/>
          <p:nvPr/>
        </p:nvSpPr>
        <p:spPr>
          <a:xfrm>
            <a:off x="2592129" y="1636589"/>
            <a:ext cx="255974" cy="292496"/>
          </a:xfrm>
          <a:custGeom>
            <a:avLst/>
            <a:gdLst/>
            <a:ahLst/>
            <a:cxnLst/>
            <a:rect l="l" t="t" r="r" b="b"/>
            <a:pathLst>
              <a:path w="10397" h="11878" extrusionOk="0">
                <a:moveTo>
                  <a:pt x="5135" y="725"/>
                </a:moveTo>
                <a:cubicBezTo>
                  <a:pt x="6868" y="725"/>
                  <a:pt x="8254" y="2142"/>
                  <a:pt x="8254" y="3844"/>
                </a:cubicBezTo>
                <a:lnTo>
                  <a:pt x="8254" y="5923"/>
                </a:lnTo>
                <a:cubicBezTo>
                  <a:pt x="8254" y="6112"/>
                  <a:pt x="8097" y="6270"/>
                  <a:pt x="7908" y="6270"/>
                </a:cubicBezTo>
                <a:lnTo>
                  <a:pt x="7498" y="6270"/>
                </a:lnTo>
                <a:cubicBezTo>
                  <a:pt x="7561" y="6144"/>
                  <a:pt x="7561" y="6049"/>
                  <a:pt x="7561" y="5923"/>
                </a:cubicBezTo>
                <a:lnTo>
                  <a:pt x="7561" y="3844"/>
                </a:lnTo>
                <a:cubicBezTo>
                  <a:pt x="7561" y="3623"/>
                  <a:pt x="7404" y="3466"/>
                  <a:pt x="7183" y="3466"/>
                </a:cubicBezTo>
                <a:lnTo>
                  <a:pt x="6490" y="3466"/>
                </a:lnTo>
                <a:cubicBezTo>
                  <a:pt x="5892" y="3466"/>
                  <a:pt x="5450" y="2993"/>
                  <a:pt x="5450" y="2458"/>
                </a:cubicBezTo>
                <a:lnTo>
                  <a:pt x="5450" y="1733"/>
                </a:lnTo>
                <a:cubicBezTo>
                  <a:pt x="5450" y="1544"/>
                  <a:pt x="5293" y="1386"/>
                  <a:pt x="5104" y="1386"/>
                </a:cubicBezTo>
                <a:cubicBezTo>
                  <a:pt x="4915" y="1386"/>
                  <a:pt x="4757" y="1544"/>
                  <a:pt x="4757" y="1733"/>
                </a:cubicBezTo>
                <a:lnTo>
                  <a:pt x="4757" y="2458"/>
                </a:lnTo>
                <a:cubicBezTo>
                  <a:pt x="4757" y="3056"/>
                  <a:pt x="4285" y="3466"/>
                  <a:pt x="3718" y="3466"/>
                </a:cubicBezTo>
                <a:lnTo>
                  <a:pt x="3088" y="3466"/>
                </a:lnTo>
                <a:cubicBezTo>
                  <a:pt x="2899" y="3466"/>
                  <a:pt x="2741" y="3623"/>
                  <a:pt x="2741" y="3844"/>
                </a:cubicBezTo>
                <a:lnTo>
                  <a:pt x="2741" y="5923"/>
                </a:lnTo>
                <a:cubicBezTo>
                  <a:pt x="2741" y="6049"/>
                  <a:pt x="2741" y="6144"/>
                  <a:pt x="2773" y="6270"/>
                </a:cubicBezTo>
                <a:lnTo>
                  <a:pt x="2395" y="6270"/>
                </a:lnTo>
                <a:cubicBezTo>
                  <a:pt x="2205" y="6270"/>
                  <a:pt x="2048" y="6112"/>
                  <a:pt x="2048" y="5923"/>
                </a:cubicBezTo>
                <a:lnTo>
                  <a:pt x="2048" y="3844"/>
                </a:lnTo>
                <a:cubicBezTo>
                  <a:pt x="2048" y="2111"/>
                  <a:pt x="3466" y="725"/>
                  <a:pt x="5135" y="725"/>
                </a:cubicBezTo>
                <a:close/>
                <a:moveTo>
                  <a:pt x="5230" y="3466"/>
                </a:moveTo>
                <a:cubicBezTo>
                  <a:pt x="5545" y="3907"/>
                  <a:pt x="6049" y="4190"/>
                  <a:pt x="6585" y="4190"/>
                </a:cubicBezTo>
                <a:lnTo>
                  <a:pt x="6963" y="4190"/>
                </a:lnTo>
                <a:lnTo>
                  <a:pt x="6963" y="5955"/>
                </a:lnTo>
                <a:lnTo>
                  <a:pt x="6931" y="5955"/>
                </a:lnTo>
                <a:cubicBezTo>
                  <a:pt x="6931" y="6553"/>
                  <a:pt x="6459" y="6994"/>
                  <a:pt x="5892" y="6994"/>
                </a:cubicBezTo>
                <a:lnTo>
                  <a:pt x="4505" y="6994"/>
                </a:lnTo>
                <a:cubicBezTo>
                  <a:pt x="3938" y="6994"/>
                  <a:pt x="3497" y="6522"/>
                  <a:pt x="3497" y="5955"/>
                </a:cubicBezTo>
                <a:lnTo>
                  <a:pt x="3497" y="4190"/>
                </a:lnTo>
                <a:lnTo>
                  <a:pt x="3844" y="4190"/>
                </a:lnTo>
                <a:cubicBezTo>
                  <a:pt x="4379" y="4190"/>
                  <a:pt x="4915" y="3907"/>
                  <a:pt x="5230" y="3466"/>
                </a:cubicBezTo>
                <a:close/>
                <a:moveTo>
                  <a:pt x="6301" y="7624"/>
                </a:moveTo>
                <a:cubicBezTo>
                  <a:pt x="6396" y="8034"/>
                  <a:pt x="6805" y="8349"/>
                  <a:pt x="7278" y="8349"/>
                </a:cubicBezTo>
                <a:lnTo>
                  <a:pt x="7624" y="8349"/>
                </a:lnTo>
                <a:lnTo>
                  <a:pt x="7624" y="9200"/>
                </a:lnTo>
                <a:cubicBezTo>
                  <a:pt x="6852" y="9546"/>
                  <a:pt x="6025" y="9719"/>
                  <a:pt x="5198" y="9719"/>
                </a:cubicBezTo>
                <a:cubicBezTo>
                  <a:pt x="4371" y="9719"/>
                  <a:pt x="3544" y="9546"/>
                  <a:pt x="2773" y="9200"/>
                </a:cubicBezTo>
                <a:lnTo>
                  <a:pt x="2773" y="8349"/>
                </a:lnTo>
                <a:lnTo>
                  <a:pt x="3119" y="8349"/>
                </a:lnTo>
                <a:cubicBezTo>
                  <a:pt x="3560" y="8349"/>
                  <a:pt x="3970" y="8034"/>
                  <a:pt x="4127" y="7624"/>
                </a:cubicBezTo>
                <a:cubicBezTo>
                  <a:pt x="4253" y="7656"/>
                  <a:pt x="4411" y="7656"/>
                  <a:pt x="4505" y="7656"/>
                </a:cubicBezTo>
                <a:lnTo>
                  <a:pt x="5892" y="7656"/>
                </a:lnTo>
                <a:cubicBezTo>
                  <a:pt x="6018" y="7656"/>
                  <a:pt x="6175" y="7656"/>
                  <a:pt x="6301" y="7624"/>
                </a:cubicBezTo>
                <a:close/>
                <a:moveTo>
                  <a:pt x="2079" y="8349"/>
                </a:moveTo>
                <a:lnTo>
                  <a:pt x="2079" y="11153"/>
                </a:lnTo>
                <a:lnTo>
                  <a:pt x="693" y="11153"/>
                </a:lnTo>
                <a:lnTo>
                  <a:pt x="693" y="9389"/>
                </a:lnTo>
                <a:cubicBezTo>
                  <a:pt x="693" y="8790"/>
                  <a:pt x="1166" y="8349"/>
                  <a:pt x="1733" y="8349"/>
                </a:cubicBezTo>
                <a:close/>
                <a:moveTo>
                  <a:pt x="7656" y="9924"/>
                </a:moveTo>
                <a:lnTo>
                  <a:pt x="7656" y="11153"/>
                </a:lnTo>
                <a:lnTo>
                  <a:pt x="2773" y="11153"/>
                </a:lnTo>
                <a:lnTo>
                  <a:pt x="2773" y="9924"/>
                </a:lnTo>
                <a:cubicBezTo>
                  <a:pt x="3560" y="10239"/>
                  <a:pt x="4411" y="10397"/>
                  <a:pt x="5230" y="10397"/>
                </a:cubicBezTo>
                <a:cubicBezTo>
                  <a:pt x="6049" y="10397"/>
                  <a:pt x="6868" y="10239"/>
                  <a:pt x="7656" y="9924"/>
                </a:cubicBezTo>
                <a:close/>
                <a:moveTo>
                  <a:pt x="8664" y="8349"/>
                </a:moveTo>
                <a:cubicBezTo>
                  <a:pt x="9231" y="8349"/>
                  <a:pt x="9672" y="8821"/>
                  <a:pt x="9672" y="9389"/>
                </a:cubicBezTo>
                <a:lnTo>
                  <a:pt x="9672" y="11153"/>
                </a:lnTo>
                <a:lnTo>
                  <a:pt x="8286" y="11153"/>
                </a:lnTo>
                <a:lnTo>
                  <a:pt x="8286" y="8349"/>
                </a:lnTo>
                <a:close/>
                <a:moveTo>
                  <a:pt x="5198" y="0"/>
                </a:moveTo>
                <a:cubicBezTo>
                  <a:pt x="3088" y="0"/>
                  <a:pt x="1355" y="1701"/>
                  <a:pt x="1355" y="3844"/>
                </a:cubicBezTo>
                <a:lnTo>
                  <a:pt x="1355" y="5923"/>
                </a:lnTo>
                <a:cubicBezTo>
                  <a:pt x="1355" y="6522"/>
                  <a:pt x="1827" y="6931"/>
                  <a:pt x="2395" y="6931"/>
                </a:cubicBezTo>
                <a:lnTo>
                  <a:pt x="3088" y="6931"/>
                </a:lnTo>
                <a:cubicBezTo>
                  <a:pt x="3182" y="7057"/>
                  <a:pt x="3308" y="7183"/>
                  <a:pt x="3466" y="7309"/>
                </a:cubicBezTo>
                <a:cubicBezTo>
                  <a:pt x="3466" y="7530"/>
                  <a:pt x="3308" y="7687"/>
                  <a:pt x="3088" y="7687"/>
                </a:cubicBezTo>
                <a:lnTo>
                  <a:pt x="1733" y="7687"/>
                </a:lnTo>
                <a:cubicBezTo>
                  <a:pt x="788" y="7687"/>
                  <a:pt x="0" y="8475"/>
                  <a:pt x="0" y="9420"/>
                </a:cubicBezTo>
                <a:lnTo>
                  <a:pt x="0" y="11499"/>
                </a:lnTo>
                <a:cubicBezTo>
                  <a:pt x="0" y="11720"/>
                  <a:pt x="158" y="11877"/>
                  <a:pt x="347" y="11877"/>
                </a:cubicBezTo>
                <a:lnTo>
                  <a:pt x="10019" y="11877"/>
                </a:lnTo>
                <a:cubicBezTo>
                  <a:pt x="10239" y="11877"/>
                  <a:pt x="10397" y="11720"/>
                  <a:pt x="10397" y="11499"/>
                </a:cubicBezTo>
                <a:lnTo>
                  <a:pt x="10397" y="9420"/>
                </a:lnTo>
                <a:cubicBezTo>
                  <a:pt x="10397" y="8475"/>
                  <a:pt x="9609" y="7687"/>
                  <a:pt x="8664" y="7687"/>
                </a:cubicBezTo>
                <a:lnTo>
                  <a:pt x="7278" y="7687"/>
                </a:lnTo>
                <a:cubicBezTo>
                  <a:pt x="7089" y="7687"/>
                  <a:pt x="6931" y="7530"/>
                  <a:pt x="6931" y="7341"/>
                </a:cubicBezTo>
                <a:cubicBezTo>
                  <a:pt x="7026" y="7246"/>
                  <a:pt x="7152" y="7152"/>
                  <a:pt x="7278" y="6994"/>
                </a:cubicBezTo>
                <a:lnTo>
                  <a:pt x="7971" y="6994"/>
                </a:lnTo>
                <a:cubicBezTo>
                  <a:pt x="8569" y="6994"/>
                  <a:pt x="9011" y="6522"/>
                  <a:pt x="9011" y="5955"/>
                </a:cubicBezTo>
                <a:lnTo>
                  <a:pt x="9011" y="3844"/>
                </a:lnTo>
                <a:cubicBezTo>
                  <a:pt x="9011" y="1733"/>
                  <a:pt x="7309" y="0"/>
                  <a:pt x="51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9" name="Google Shape;369;g85e6c04617_1_22"/>
          <p:cNvCxnSpPr/>
          <p:nvPr/>
        </p:nvCxnSpPr>
        <p:spPr>
          <a:xfrm rot="10800000" flipH="1">
            <a:off x="4999300" y="2083250"/>
            <a:ext cx="1698900" cy="7800"/>
          </a:xfrm>
          <a:prstGeom prst="straightConnector1">
            <a:avLst/>
          </a:prstGeom>
          <a:noFill/>
          <a:ln w="19050" cap="flat" cmpd="sng">
            <a:solidFill>
              <a:srgbClr val="FFFFFF"/>
            </a:solidFill>
            <a:prstDash val="solid"/>
            <a:round/>
            <a:headEnd type="none" w="sm" len="sm"/>
            <a:tailEnd type="none" w="sm" len="sm"/>
          </a:ln>
        </p:spPr>
      </p:cxnSp>
      <p:cxnSp>
        <p:nvCxnSpPr>
          <p:cNvPr id="370" name="Google Shape;370;g85e6c04617_1_22"/>
          <p:cNvCxnSpPr/>
          <p:nvPr/>
        </p:nvCxnSpPr>
        <p:spPr>
          <a:xfrm>
            <a:off x="7109749" y="2103270"/>
            <a:ext cx="1753500" cy="0"/>
          </a:xfrm>
          <a:prstGeom prst="straightConnector1">
            <a:avLst/>
          </a:prstGeom>
          <a:noFill/>
          <a:ln w="19050" cap="flat" cmpd="sng">
            <a:solidFill>
              <a:srgbClr val="FFFFFF"/>
            </a:solidFill>
            <a:prstDash val="solid"/>
            <a:round/>
            <a:headEnd type="none" w="sm" len="sm"/>
            <a:tailEnd type="none" w="sm" len="sm"/>
          </a:ln>
        </p:spPr>
      </p:cxnSp>
      <p:cxnSp>
        <p:nvCxnSpPr>
          <p:cNvPr id="371" name="Google Shape;371;g85e6c04617_1_22"/>
          <p:cNvCxnSpPr/>
          <p:nvPr/>
        </p:nvCxnSpPr>
        <p:spPr>
          <a:xfrm>
            <a:off x="2682152" y="2103272"/>
            <a:ext cx="1753500" cy="0"/>
          </a:xfrm>
          <a:prstGeom prst="straightConnector1">
            <a:avLst/>
          </a:prstGeom>
          <a:noFill/>
          <a:ln w="19050" cap="flat" cmpd="sng">
            <a:solidFill>
              <a:srgbClr val="FFFFFF"/>
            </a:solidFill>
            <a:prstDash val="solid"/>
            <a:round/>
            <a:headEnd type="none" w="sm" len="sm"/>
            <a:tailEnd type="none" w="sm" len="sm"/>
          </a:ln>
        </p:spPr>
      </p:cxnSp>
      <p:cxnSp>
        <p:nvCxnSpPr>
          <p:cNvPr id="372" name="Google Shape;372;g85e6c04617_1_22"/>
          <p:cNvCxnSpPr/>
          <p:nvPr/>
        </p:nvCxnSpPr>
        <p:spPr>
          <a:xfrm>
            <a:off x="307949" y="2047472"/>
            <a:ext cx="1753500" cy="0"/>
          </a:xfrm>
          <a:prstGeom prst="straightConnector1">
            <a:avLst/>
          </a:prstGeom>
          <a:noFill/>
          <a:ln w="19050" cap="flat" cmpd="sng">
            <a:solidFill>
              <a:srgbClr val="FFFFFF"/>
            </a:solidFill>
            <a:prstDash val="solid"/>
            <a:round/>
            <a:headEnd type="none" w="sm" len="sm"/>
            <a:tailEnd type="none" w="sm" len="sm"/>
          </a:ln>
        </p:spPr>
      </p:cxnSp>
      <p:sp>
        <p:nvSpPr>
          <p:cNvPr id="373" name="Google Shape;373;g85e6c04617_1_22"/>
          <p:cNvSpPr txBox="1"/>
          <p:nvPr/>
        </p:nvSpPr>
        <p:spPr>
          <a:xfrm>
            <a:off x="5259433" y="1635542"/>
            <a:ext cx="14472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ADMINISTRACIÓN DE CAMBIOS</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374" name="Google Shape;374;g85e6c04617_1_22"/>
          <p:cNvSpPr txBox="1"/>
          <p:nvPr/>
        </p:nvSpPr>
        <p:spPr>
          <a:xfrm>
            <a:off x="7504560" y="1650026"/>
            <a:ext cx="13587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ADMINISTRACIÓN DE SERVICIOS</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375" name="Google Shape;375;g85e6c04617_1_22"/>
          <p:cNvSpPr txBox="1"/>
          <p:nvPr/>
        </p:nvSpPr>
        <p:spPr>
          <a:xfrm>
            <a:off x="3172830" y="1671028"/>
            <a:ext cx="11421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Administración de Requerimientos</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376" name="Google Shape;376;g85e6c04617_1_22"/>
          <p:cNvSpPr txBox="1"/>
          <p:nvPr/>
        </p:nvSpPr>
        <p:spPr>
          <a:xfrm>
            <a:off x="765290" y="1594878"/>
            <a:ext cx="12240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Administración de la configuración</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377" name="Google Shape;377;g85e6c04617_1_22"/>
          <p:cNvSpPr txBox="1"/>
          <p:nvPr/>
        </p:nvSpPr>
        <p:spPr>
          <a:xfrm>
            <a:off x="4887149" y="2179050"/>
            <a:ext cx="16575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br>
              <a:rPr lang="es" sz="1000" b="0" i="0" u="none" strike="noStrike" cap="none">
                <a:solidFill>
                  <a:srgbClr val="FFFFFF"/>
                </a:solidFill>
                <a:latin typeface="Barlow Semi Condensed Light"/>
                <a:ea typeface="Barlow Semi Condensed Light"/>
                <a:cs typeface="Barlow Semi Condensed Light"/>
                <a:sym typeface="Barlow Semi Condensed Light"/>
              </a:rPr>
            </a:br>
            <a:r>
              <a:rPr lang="es" sz="1000" b="1">
                <a:solidFill>
                  <a:srgbClr val="FFFFFF"/>
                </a:solidFill>
                <a:latin typeface="Barlow Semi Condensed"/>
                <a:ea typeface="Barlow Semi Condensed"/>
                <a:cs typeface="Barlow Semi Condensed"/>
                <a:sym typeface="Barlow Semi Condensed"/>
              </a:rPr>
              <a:t>-Resumen de cambios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Clr>
                <a:srgbClr val="000000"/>
              </a:buClr>
              <a:buSzPts val="1000"/>
              <a:buFont typeface="Arial"/>
              <a:buNone/>
            </a:pPr>
            <a:r>
              <a:rPr lang="es" sz="1000" b="1">
                <a:solidFill>
                  <a:srgbClr val="FFFFFF"/>
                </a:solidFill>
                <a:latin typeface="Barlow Semi Condensed"/>
                <a:ea typeface="Barlow Semi Condensed"/>
                <a:cs typeface="Barlow Semi Condensed"/>
                <a:sym typeface="Barlow Semi Condensed"/>
              </a:rPr>
              <a:t>-Nuevo Cambio</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Clr>
                <a:srgbClr val="000000"/>
              </a:buClr>
              <a:buSzPts val="1000"/>
              <a:buFont typeface="Arial"/>
              <a:buNone/>
            </a:pPr>
            <a:r>
              <a:rPr lang="es" sz="1000" b="1">
                <a:solidFill>
                  <a:srgbClr val="FFFFFF"/>
                </a:solidFill>
                <a:latin typeface="Barlow Semi Condensed"/>
                <a:ea typeface="Barlow Semi Condensed"/>
                <a:cs typeface="Barlow Semi Condensed"/>
                <a:sym typeface="Barlow Semi Condensed"/>
              </a:rPr>
              <a:t>-Búsqueda de cambios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Clr>
                <a:srgbClr val="000000"/>
              </a:buClr>
              <a:buSzPts val="1000"/>
              <a:buFont typeface="Arial"/>
              <a:buNone/>
            </a:pPr>
            <a:r>
              <a:rPr lang="es" sz="1000" b="1">
                <a:solidFill>
                  <a:srgbClr val="FFFFFF"/>
                </a:solidFill>
                <a:latin typeface="Barlow Semi Condensed"/>
                <a:ea typeface="Barlow Semi Condensed"/>
                <a:cs typeface="Barlow Semi Condensed"/>
                <a:sym typeface="Barlow Semi Condensed"/>
              </a:rPr>
              <a:t>-Accesos rápidos: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Cambios asignados mí</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Cambios abiertos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Cambios Esperando ser aprobados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p:txBody>
      </p:sp>
      <p:sp>
        <p:nvSpPr>
          <p:cNvPr id="378" name="Google Shape;378;g85e6c04617_1_22"/>
          <p:cNvSpPr txBox="1"/>
          <p:nvPr/>
        </p:nvSpPr>
        <p:spPr>
          <a:xfrm>
            <a:off x="6955900" y="2240925"/>
            <a:ext cx="19770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Resumen de servicios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Acuerdos con clientes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Contratos con proveedores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Familias de servicio</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Servicios: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Subcategorías de servicio</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SLAs - acuerdos de nivel de servicio</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SLTs  - Objetivos de nivel de servicio</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Modelos de entrega</a:t>
            </a:r>
            <a:endParaRPr sz="1000" b="1">
              <a:solidFill>
                <a:srgbClr val="FFFFFF"/>
              </a:solidFill>
              <a:latin typeface="Barlow Semi Condensed"/>
              <a:ea typeface="Barlow Semi Condensed"/>
              <a:cs typeface="Barlow Semi Condensed"/>
              <a:sym typeface="Barlow Semi Condensed"/>
            </a:endParaRPr>
          </a:p>
        </p:txBody>
      </p:sp>
      <p:sp>
        <p:nvSpPr>
          <p:cNvPr id="379" name="Google Shape;379;g85e6c04617_1_22"/>
          <p:cNvSpPr txBox="1"/>
          <p:nvPr/>
        </p:nvSpPr>
        <p:spPr>
          <a:xfrm>
            <a:off x="2562450" y="2240925"/>
            <a:ext cx="20271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Resumen de requerimientos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Nuevo requerimiento</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Búsqueda de requerimientos de usuario</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Acceso Rápido:</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 Requerimientos asignados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 Requerimientos escalados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 Requerimientos abiertos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 Llamadas de soporte asignadas</a:t>
            </a:r>
            <a:endParaRPr sz="1000">
              <a:solidFill>
                <a:srgbClr val="FFFFFF"/>
              </a:solidFill>
              <a:latin typeface="Barlow Semi Condensed SemiBold"/>
              <a:ea typeface="Barlow Semi Condensed SemiBold"/>
              <a:cs typeface="Barlow Semi Condensed SemiBold"/>
              <a:sym typeface="Barlow Semi Condensed SemiBold"/>
            </a:endParaRPr>
          </a:p>
        </p:txBody>
      </p:sp>
      <p:sp>
        <p:nvSpPr>
          <p:cNvPr id="380" name="Google Shape;380;g85e6c04617_1_22"/>
          <p:cNvSpPr txBox="1"/>
          <p:nvPr/>
        </p:nvSpPr>
        <p:spPr>
          <a:xfrm>
            <a:off x="307949" y="2179038"/>
            <a:ext cx="17535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-Resumen de infraestructura</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contactos: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nuevo contacto</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búsqueda de contactos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Localidades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Nuevo EC</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Búsqueda de ECs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Documentos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Catálogo de Software</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Grupos de ECs</a:t>
            </a:r>
            <a:endParaRPr sz="1000">
              <a:solidFill>
                <a:srgbClr val="FFFFFF"/>
              </a:solidFill>
              <a:latin typeface="Barlow Semi Condensed SemiBold"/>
              <a:ea typeface="Barlow Semi Condensed SemiBold"/>
              <a:cs typeface="Barlow Semi Condensed SemiBold"/>
              <a:sym typeface="Barlow Semi Condensed SemiBold"/>
            </a:endParaRPr>
          </a:p>
        </p:txBody>
      </p:sp>
      <p:sp>
        <p:nvSpPr>
          <p:cNvPr id="381" name="Google Shape;381;g85e6c04617_1_22"/>
          <p:cNvSpPr txBox="1">
            <a:spLocks noGrp="1"/>
          </p:cNvSpPr>
          <p:nvPr>
            <p:ph type="ctrTitle"/>
          </p:nvPr>
        </p:nvSpPr>
        <p:spPr>
          <a:xfrm>
            <a:off x="834300" y="73375"/>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QUE PUEDE HACER?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85e6c04617_1_54"/>
          <p:cNvSpPr txBox="1"/>
          <p:nvPr/>
        </p:nvSpPr>
        <p:spPr>
          <a:xfrm>
            <a:off x="1534463" y="3264375"/>
            <a:ext cx="897600" cy="384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800" b="0" i="0" u="none" strike="noStrike" cap="none">
              <a:solidFill>
                <a:srgbClr val="FFFFFF"/>
              </a:solidFill>
              <a:latin typeface="Saira ExtraCondensed Medium"/>
              <a:ea typeface="Saira ExtraCondensed Medium"/>
              <a:cs typeface="Saira ExtraCondensed Medium"/>
              <a:sym typeface="Saira ExtraCondensed Medium"/>
            </a:endParaRPr>
          </a:p>
        </p:txBody>
      </p:sp>
      <p:sp>
        <p:nvSpPr>
          <p:cNvPr id="387" name="Google Shape;387;g85e6c04617_1_54"/>
          <p:cNvSpPr/>
          <p:nvPr/>
        </p:nvSpPr>
        <p:spPr>
          <a:xfrm>
            <a:off x="91600" y="1691550"/>
            <a:ext cx="1867800" cy="2325000"/>
          </a:xfrm>
          <a:prstGeom prst="rect">
            <a:avLst/>
          </a:prstGeom>
          <a:solidFill>
            <a:srgbClr val="10D6B6">
              <a:alpha val="70590"/>
            </a:srgbClr>
          </a:solidFill>
          <a:ln w="952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8" name="Google Shape;388;g85e6c04617_1_54"/>
          <p:cNvGrpSpPr/>
          <p:nvPr/>
        </p:nvGrpSpPr>
        <p:grpSpPr>
          <a:xfrm>
            <a:off x="310137" y="1923040"/>
            <a:ext cx="281852" cy="256056"/>
            <a:chOff x="-62518200" y="2692475"/>
            <a:chExt cx="318225" cy="289100"/>
          </a:xfrm>
        </p:grpSpPr>
        <p:sp>
          <p:nvSpPr>
            <p:cNvPr id="389" name="Google Shape;389;g85e6c04617_1_54"/>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85e6c04617_1_54"/>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91" name="Google Shape;391;g85e6c04617_1_54"/>
          <p:cNvCxnSpPr/>
          <p:nvPr/>
        </p:nvCxnSpPr>
        <p:spPr>
          <a:xfrm>
            <a:off x="206299" y="2306422"/>
            <a:ext cx="1701000" cy="15000"/>
          </a:xfrm>
          <a:prstGeom prst="straightConnector1">
            <a:avLst/>
          </a:prstGeom>
          <a:noFill/>
          <a:ln w="19050" cap="flat" cmpd="sng">
            <a:solidFill>
              <a:srgbClr val="FFFFFF"/>
            </a:solidFill>
            <a:prstDash val="solid"/>
            <a:round/>
            <a:headEnd type="none" w="sm" len="sm"/>
            <a:tailEnd type="none" w="sm" len="sm"/>
          </a:ln>
        </p:spPr>
      </p:cxnSp>
      <p:sp>
        <p:nvSpPr>
          <p:cNvPr id="392" name="Google Shape;392;g85e6c04617_1_54"/>
          <p:cNvSpPr txBox="1"/>
          <p:nvPr/>
        </p:nvSpPr>
        <p:spPr>
          <a:xfrm>
            <a:off x="591990" y="1878528"/>
            <a:ext cx="12240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Administración de datos</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393" name="Google Shape;393;g85e6c04617_1_54"/>
          <p:cNvSpPr txBox="1"/>
          <p:nvPr/>
        </p:nvSpPr>
        <p:spPr>
          <a:xfrm>
            <a:off x="193749" y="2406863"/>
            <a:ext cx="17535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Importar CSV</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Auditoría</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Catálogos:</a:t>
            </a:r>
            <a:endParaRPr sz="1000">
              <a:solidFill>
                <a:srgbClr val="FFFFFF"/>
              </a:solidFill>
              <a:latin typeface="Barlow Semi Condensed SemiBold"/>
              <a:ea typeface="Barlow Semi Condensed SemiBold"/>
              <a:cs typeface="Barlow Semi Condensed SemiBold"/>
              <a:sym typeface="Barlow Semi Condensed SemiBold"/>
            </a:endParaRPr>
          </a:p>
          <a:p>
            <a:pPr marL="457200" marR="0" lvl="0" indent="-292100" algn="l" rtl="0">
              <a:lnSpc>
                <a:spcPct val="100000"/>
              </a:lnSpc>
              <a:spcBef>
                <a:spcPts val="0"/>
              </a:spcBef>
              <a:spcAft>
                <a:spcPts val="0"/>
              </a:spcAft>
              <a:buClr>
                <a:srgbClr val="FFFFFF"/>
              </a:buClr>
              <a:buSzPts val="1000"/>
              <a:buFont typeface="Barlow Semi Condensed SemiBold"/>
              <a:buChar char="-"/>
            </a:pPr>
            <a:r>
              <a:rPr lang="es" sz="1000">
                <a:solidFill>
                  <a:srgbClr val="FFFFFF"/>
                </a:solidFill>
                <a:latin typeface="Barlow Semi Condensed SemiBold"/>
                <a:ea typeface="Barlow Semi Condensed SemiBold"/>
                <a:cs typeface="Barlow Semi Condensed SemiBold"/>
                <a:sym typeface="Barlow Semi Condensed SemiBold"/>
              </a:rPr>
              <a:t>Organizaciones</a:t>
            </a:r>
            <a:endParaRPr sz="1000">
              <a:solidFill>
                <a:srgbClr val="FFFFFF"/>
              </a:solidFill>
              <a:latin typeface="Barlow Semi Condensed SemiBold"/>
              <a:ea typeface="Barlow Semi Condensed SemiBold"/>
              <a:cs typeface="Barlow Semi Condensed SemiBold"/>
              <a:sym typeface="Barlow Semi Condensed SemiBold"/>
            </a:endParaRPr>
          </a:p>
          <a:p>
            <a:pPr marL="457200" marR="0" lvl="0" indent="-292100" algn="l" rtl="0">
              <a:lnSpc>
                <a:spcPct val="100000"/>
              </a:lnSpc>
              <a:spcBef>
                <a:spcPts val="0"/>
              </a:spcBef>
              <a:spcAft>
                <a:spcPts val="0"/>
              </a:spcAft>
              <a:buClr>
                <a:srgbClr val="FFFFFF"/>
              </a:buClr>
              <a:buSzPts val="1000"/>
              <a:buFont typeface="Barlow Semi Condensed SemiBold"/>
              <a:buChar char="-"/>
            </a:pPr>
            <a:r>
              <a:rPr lang="es" sz="1000">
                <a:solidFill>
                  <a:srgbClr val="FFFFFF"/>
                </a:solidFill>
                <a:latin typeface="Barlow Semi Condensed SemiBold"/>
                <a:ea typeface="Barlow Semi Condensed SemiBold"/>
                <a:cs typeface="Barlow Semi Condensed SemiBold"/>
                <a:sym typeface="Barlow Semi Condensed SemiBold"/>
              </a:rPr>
              <a:t>Configuración de tipos</a:t>
            </a:r>
            <a:endParaRPr sz="1000">
              <a:solidFill>
                <a:srgbClr val="FFFFFF"/>
              </a:solidFill>
              <a:latin typeface="Barlow Semi Condensed SemiBold"/>
              <a:ea typeface="Barlow Semi Condensed SemiBold"/>
              <a:cs typeface="Barlow Semi Condensed SemiBold"/>
              <a:sym typeface="Barlow Semi Condensed SemiBold"/>
            </a:endParaRPr>
          </a:p>
          <a:p>
            <a:pPr marL="457200" marR="0" lvl="0" indent="-292100" algn="l" rtl="0">
              <a:lnSpc>
                <a:spcPct val="100000"/>
              </a:lnSpc>
              <a:spcBef>
                <a:spcPts val="0"/>
              </a:spcBef>
              <a:spcAft>
                <a:spcPts val="0"/>
              </a:spcAft>
              <a:buClr>
                <a:srgbClr val="FFFFFF"/>
              </a:buClr>
              <a:buSzPts val="1000"/>
              <a:buFont typeface="Barlow Semi Condensed SemiBold"/>
              <a:buChar char="-"/>
            </a:pPr>
            <a:r>
              <a:rPr lang="es" sz="1000">
                <a:solidFill>
                  <a:srgbClr val="FFFFFF"/>
                </a:solidFill>
                <a:latin typeface="Barlow Semi Condensed SemiBold"/>
                <a:ea typeface="Barlow Semi Condensed SemiBold"/>
                <a:cs typeface="Barlow Semi Condensed SemiBold"/>
                <a:sym typeface="Barlow Semi Condensed SemiBold"/>
              </a:rPr>
              <a:t>Tags de configuración</a:t>
            </a:r>
            <a:endParaRPr sz="1000">
              <a:solidFill>
                <a:srgbClr val="FFFFFF"/>
              </a:solidFill>
              <a:latin typeface="Barlow Semi Condensed SemiBold"/>
              <a:ea typeface="Barlow Semi Condensed SemiBold"/>
              <a:cs typeface="Barlow Semi Condensed SemiBold"/>
              <a:sym typeface="Barlow Semi Condensed SemiBold"/>
            </a:endParaRPr>
          </a:p>
        </p:txBody>
      </p:sp>
      <p:sp>
        <p:nvSpPr>
          <p:cNvPr id="394" name="Google Shape;394;g85e6c04617_1_54"/>
          <p:cNvSpPr/>
          <p:nvPr/>
        </p:nvSpPr>
        <p:spPr>
          <a:xfrm>
            <a:off x="1985600" y="1691550"/>
            <a:ext cx="1755000" cy="2325000"/>
          </a:xfrm>
          <a:prstGeom prst="rect">
            <a:avLst/>
          </a:prstGeom>
          <a:solidFill>
            <a:srgbClr val="7337D4">
              <a:alpha val="61960"/>
            </a:srgbClr>
          </a:solidFill>
          <a:ln w="19050"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g85e6c04617_1_54"/>
          <p:cNvSpPr/>
          <p:nvPr/>
        </p:nvSpPr>
        <p:spPr>
          <a:xfrm>
            <a:off x="2198851" y="1922706"/>
            <a:ext cx="272703" cy="256739"/>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g85e6c04617_1_54"/>
          <p:cNvSpPr txBox="1"/>
          <p:nvPr/>
        </p:nvSpPr>
        <p:spPr>
          <a:xfrm>
            <a:off x="2143133" y="1835942"/>
            <a:ext cx="14472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Herramientas Administrativas</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397" name="Google Shape;397;g85e6c04617_1_54"/>
          <p:cNvSpPr txBox="1"/>
          <p:nvPr/>
        </p:nvSpPr>
        <p:spPr>
          <a:xfrm>
            <a:off x="2144924" y="2433400"/>
            <a:ext cx="16575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FFFFF"/>
                </a:solidFill>
                <a:latin typeface="Barlow Semi Condensed Light"/>
                <a:ea typeface="Barlow Semi Condensed Light"/>
                <a:cs typeface="Barlow Semi Condensed Light"/>
                <a:sym typeface="Barlow Semi Condensed Light"/>
              </a:rPr>
              <a:t>- </a:t>
            </a:r>
            <a:r>
              <a:rPr lang="es" sz="1000" b="1">
                <a:solidFill>
                  <a:srgbClr val="FFFFFF"/>
                </a:solidFill>
                <a:latin typeface="Barlow Semi Condensed"/>
                <a:ea typeface="Barlow Semi Condensed"/>
                <a:cs typeface="Barlow Semi Condensed"/>
                <a:sym typeface="Barlow Semi Condensed"/>
              </a:rPr>
              <a:t>Gestión de usuarios: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Cuentas de usuario</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Perfiles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Auditar categorías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Consultas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Ejecutar consultas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Libreta de consultas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Exportar</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Búsqueda universal</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Modelo de datos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p:txBody>
      </p:sp>
      <p:sp>
        <p:nvSpPr>
          <p:cNvPr id="398" name="Google Shape;398;g85e6c04617_1_54"/>
          <p:cNvSpPr/>
          <p:nvPr/>
        </p:nvSpPr>
        <p:spPr>
          <a:xfrm>
            <a:off x="3774050" y="1691550"/>
            <a:ext cx="1588800" cy="2325000"/>
          </a:xfrm>
          <a:prstGeom prst="rect">
            <a:avLst/>
          </a:prstGeom>
          <a:solidFill>
            <a:srgbClr val="00FFFF">
              <a:alpha val="45100"/>
            </a:srgbClr>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g85e6c04617_1_54"/>
          <p:cNvSpPr txBox="1"/>
          <p:nvPr/>
        </p:nvSpPr>
        <p:spPr>
          <a:xfrm>
            <a:off x="3880110" y="1869326"/>
            <a:ext cx="13587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Configuración</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400" name="Google Shape;400;g85e6c04617_1_54"/>
          <p:cNvSpPr txBox="1"/>
          <p:nvPr/>
        </p:nvSpPr>
        <p:spPr>
          <a:xfrm>
            <a:off x="3895661" y="2351473"/>
            <a:ext cx="17535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FFFFF"/>
                </a:solidFill>
                <a:latin typeface="Barlow Semi Condensed Light"/>
                <a:ea typeface="Barlow Semi Condensed Light"/>
                <a:cs typeface="Barlow Semi Condensed Light"/>
                <a:sym typeface="Barlow Semi Condensed Light"/>
              </a:rPr>
              <a:t>- </a:t>
            </a:r>
            <a:r>
              <a:rPr lang="es" sz="1000" b="1">
                <a:solidFill>
                  <a:srgbClr val="FFFFFF"/>
                </a:solidFill>
                <a:latin typeface="Barlow Semi Condensed"/>
                <a:ea typeface="Barlow Semi Condensed"/>
                <a:cs typeface="Barlow Semi Condensed"/>
                <a:sym typeface="Barlow Semi Condensed"/>
              </a:rPr>
              <a:t>Configuración</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Fuentes de datos </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sincronizables</a:t>
            </a:r>
            <a:endParaRPr sz="1000" b="1">
              <a:solidFill>
                <a:srgbClr val="FFFFFF"/>
              </a:solidFill>
              <a:latin typeface="Barlow Semi Condensed"/>
              <a:ea typeface="Barlow Semi Condensed"/>
              <a:cs typeface="Barlow Semi Condensed"/>
              <a:sym typeface="Barlow Semi Condensed"/>
            </a:endParaRPr>
          </a:p>
          <a:p>
            <a:pPr marL="0" marR="0" lvl="0" indent="0" algn="l" rtl="0">
              <a:lnSpc>
                <a:spcPct val="100000"/>
              </a:lnSpc>
              <a:spcBef>
                <a:spcPts val="0"/>
              </a:spcBef>
              <a:spcAft>
                <a:spcPts val="0"/>
              </a:spcAft>
              <a:buNone/>
            </a:pPr>
            <a:r>
              <a:rPr lang="es" sz="1000" b="1">
                <a:solidFill>
                  <a:srgbClr val="FFFFFF"/>
                </a:solidFill>
                <a:latin typeface="Barlow Semi Condensed"/>
                <a:ea typeface="Barlow Semi Condensed"/>
                <a:cs typeface="Barlow Semi Condensed"/>
                <a:sym typeface="Barlow Semi Condensed"/>
              </a:rPr>
              <a:t>- notificaciones</a:t>
            </a:r>
            <a:endParaRPr sz="1000" b="1">
              <a:solidFill>
                <a:srgbClr val="FFFFFF"/>
              </a:solidFill>
              <a:latin typeface="Barlow Semi Condensed"/>
              <a:ea typeface="Barlow Semi Condensed"/>
              <a:cs typeface="Barlow Semi Condensed"/>
              <a:sym typeface="Barlow Semi Condensed"/>
            </a:endParaRPr>
          </a:p>
        </p:txBody>
      </p:sp>
      <p:sp>
        <p:nvSpPr>
          <p:cNvPr id="401" name="Google Shape;401;g85e6c04617_1_54"/>
          <p:cNvSpPr/>
          <p:nvPr/>
        </p:nvSpPr>
        <p:spPr>
          <a:xfrm>
            <a:off x="5425100" y="1697600"/>
            <a:ext cx="1588800" cy="2325000"/>
          </a:xfrm>
          <a:prstGeom prst="rect">
            <a:avLst/>
          </a:prstGeom>
          <a:solidFill>
            <a:srgbClr val="E613D5">
              <a:alpha val="35290"/>
            </a:srgbClr>
          </a:solidFill>
          <a:ln w="19050" cap="flat" cmpd="sng">
            <a:solidFill>
              <a:srgbClr val="E613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2" name="Google Shape;402;g85e6c04617_1_54"/>
          <p:cNvCxnSpPr/>
          <p:nvPr/>
        </p:nvCxnSpPr>
        <p:spPr>
          <a:xfrm>
            <a:off x="5586650" y="2304475"/>
            <a:ext cx="1265700" cy="3900"/>
          </a:xfrm>
          <a:prstGeom prst="straightConnector1">
            <a:avLst/>
          </a:prstGeom>
          <a:noFill/>
          <a:ln w="19050" cap="flat" cmpd="sng">
            <a:solidFill>
              <a:srgbClr val="FFFFFF"/>
            </a:solidFill>
            <a:prstDash val="solid"/>
            <a:round/>
            <a:headEnd type="none" w="sm" len="sm"/>
            <a:tailEnd type="none" w="sm" len="sm"/>
          </a:ln>
        </p:spPr>
      </p:cxnSp>
      <p:sp>
        <p:nvSpPr>
          <p:cNvPr id="403" name="Google Shape;403;g85e6c04617_1_54"/>
          <p:cNvSpPr txBox="1"/>
          <p:nvPr/>
        </p:nvSpPr>
        <p:spPr>
          <a:xfrm>
            <a:off x="5704130" y="1765628"/>
            <a:ext cx="11421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Sistema</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404" name="Google Shape;404;g85e6c04617_1_54"/>
          <p:cNvSpPr txBox="1"/>
          <p:nvPr/>
        </p:nvSpPr>
        <p:spPr>
          <a:xfrm>
            <a:off x="5042175" y="2326125"/>
            <a:ext cx="2027100" cy="526800"/>
          </a:xfrm>
          <a:prstGeom prst="rect">
            <a:avLst/>
          </a:prstGeom>
          <a:noFill/>
          <a:ln>
            <a:noFill/>
          </a:ln>
        </p:spPr>
        <p:txBody>
          <a:bodyPr spcFirstLastPara="1" wrap="square" lIns="0" tIns="4775" rIns="0" bIns="0" anchor="t" anchorCtr="0">
            <a:noAutofit/>
          </a:bodyPr>
          <a:lstStyle/>
          <a:p>
            <a:pPr marL="45720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DB Tools </a:t>
            </a:r>
            <a:endParaRPr sz="1000">
              <a:solidFill>
                <a:srgbClr val="FFFFFF"/>
              </a:solidFill>
              <a:latin typeface="Barlow Semi Condensed SemiBold"/>
              <a:ea typeface="Barlow Semi Condensed SemiBold"/>
              <a:cs typeface="Barlow Semi Condensed SemiBold"/>
              <a:sym typeface="Barlow Semi Condensed SemiBold"/>
            </a:endParaRPr>
          </a:p>
          <a:p>
            <a:pPr marL="45720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Respaldos Programados</a:t>
            </a:r>
            <a:endParaRPr sz="1000">
              <a:solidFill>
                <a:srgbClr val="FFFFFF"/>
              </a:solidFill>
              <a:latin typeface="Barlow Semi Condensed SemiBold"/>
              <a:ea typeface="Barlow Semi Condensed SemiBold"/>
              <a:cs typeface="Barlow Semi Condensed SemiBold"/>
              <a:sym typeface="Barlow Semi Condensed SemiBold"/>
            </a:endParaRPr>
          </a:p>
          <a:p>
            <a:pPr marL="45720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Actualización de aplicación</a:t>
            </a:r>
            <a:endParaRPr sz="1000">
              <a:solidFill>
                <a:srgbClr val="FFFFFF"/>
              </a:solidFill>
              <a:latin typeface="Barlow Semi Condensed SemiBold"/>
              <a:ea typeface="Barlow Semi Condensed SemiBold"/>
              <a:cs typeface="Barlow Semi Condensed SemiBold"/>
              <a:sym typeface="Barlow Semi Condensed SemiBold"/>
            </a:endParaRPr>
          </a:p>
        </p:txBody>
      </p:sp>
      <p:sp>
        <p:nvSpPr>
          <p:cNvPr id="405" name="Google Shape;405;g85e6c04617_1_54"/>
          <p:cNvSpPr/>
          <p:nvPr/>
        </p:nvSpPr>
        <p:spPr>
          <a:xfrm>
            <a:off x="7076150" y="1697600"/>
            <a:ext cx="1867800" cy="2325000"/>
          </a:xfrm>
          <a:prstGeom prst="rect">
            <a:avLst/>
          </a:prstGeom>
          <a:solidFill>
            <a:srgbClr val="10D6B6">
              <a:alpha val="70590"/>
            </a:srgbClr>
          </a:solidFill>
          <a:ln w="952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6" name="Google Shape;406;g85e6c04617_1_54"/>
          <p:cNvCxnSpPr/>
          <p:nvPr/>
        </p:nvCxnSpPr>
        <p:spPr>
          <a:xfrm rot="10800000" flipH="1">
            <a:off x="7169749" y="2304322"/>
            <a:ext cx="1641600" cy="2100"/>
          </a:xfrm>
          <a:prstGeom prst="straightConnector1">
            <a:avLst/>
          </a:prstGeom>
          <a:noFill/>
          <a:ln w="19050" cap="flat" cmpd="sng">
            <a:solidFill>
              <a:srgbClr val="FFFFFF"/>
            </a:solidFill>
            <a:prstDash val="solid"/>
            <a:round/>
            <a:headEnd type="none" w="sm" len="sm"/>
            <a:tailEnd type="none" w="sm" len="sm"/>
          </a:ln>
        </p:spPr>
      </p:cxnSp>
      <p:sp>
        <p:nvSpPr>
          <p:cNvPr id="407" name="Google Shape;407;g85e6c04617_1_54"/>
          <p:cNvSpPr txBox="1"/>
          <p:nvPr/>
        </p:nvSpPr>
        <p:spPr>
          <a:xfrm>
            <a:off x="7180249" y="2406863"/>
            <a:ext cx="17535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Conectar a iTop Hub</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Extensiones instaladas</a:t>
            </a:r>
            <a:endParaRPr sz="1000">
              <a:solidFill>
                <a:srgbClr val="FFFFFF"/>
              </a:solidFill>
              <a:latin typeface="Barlow Semi Condensed SemiBold"/>
              <a:ea typeface="Barlow Semi Condensed SemiBold"/>
              <a:cs typeface="Barlow Semi Condensed SemiBold"/>
              <a:sym typeface="Barlow Semi Condensed SemiBold"/>
            </a:endParaRPr>
          </a:p>
          <a:p>
            <a:pPr marL="0" marR="0" lvl="0" indent="0" algn="l" rtl="0">
              <a:lnSpc>
                <a:spcPct val="100000"/>
              </a:lnSpc>
              <a:spcBef>
                <a:spcPts val="0"/>
              </a:spcBef>
              <a:spcAft>
                <a:spcPts val="0"/>
              </a:spcAft>
              <a:buNone/>
            </a:pPr>
            <a:r>
              <a:rPr lang="es" sz="1000">
                <a:solidFill>
                  <a:srgbClr val="FFFFFF"/>
                </a:solidFill>
                <a:latin typeface="Barlow Semi Condensed SemiBold"/>
                <a:ea typeface="Barlow Semi Condensed SemiBold"/>
                <a:cs typeface="Barlow Semi Condensed SemiBold"/>
                <a:sym typeface="Barlow Semi Condensed SemiBold"/>
              </a:rPr>
              <a:t>- Obtener extensiones de iTop Hub</a:t>
            </a:r>
            <a:endParaRPr sz="1000">
              <a:solidFill>
                <a:srgbClr val="FFFFFF"/>
              </a:solidFill>
              <a:latin typeface="Barlow Semi Condensed SemiBold"/>
              <a:ea typeface="Barlow Semi Condensed SemiBold"/>
              <a:cs typeface="Barlow Semi Condensed SemiBold"/>
              <a:sym typeface="Barlow Semi Condensed SemiBold"/>
            </a:endParaRPr>
          </a:p>
        </p:txBody>
      </p:sp>
      <p:sp>
        <p:nvSpPr>
          <p:cNvPr id="408" name="Google Shape;408;g85e6c04617_1_54"/>
          <p:cNvSpPr txBox="1">
            <a:spLocks noGrp="1"/>
          </p:cNvSpPr>
          <p:nvPr>
            <p:ph type="ctrTitle"/>
          </p:nvPr>
        </p:nvSpPr>
        <p:spPr>
          <a:xfrm>
            <a:off x="1032975" y="-1496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QUE PUEDE HACER?</a:t>
            </a:r>
            <a:endParaRPr/>
          </a:p>
        </p:txBody>
      </p:sp>
      <p:sp>
        <p:nvSpPr>
          <p:cNvPr id="409" name="Google Shape;409;g85e6c04617_1_54"/>
          <p:cNvSpPr txBox="1"/>
          <p:nvPr/>
        </p:nvSpPr>
        <p:spPr>
          <a:xfrm>
            <a:off x="7223958" y="1822279"/>
            <a:ext cx="14472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iTop Hub</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grpSp>
        <p:nvGrpSpPr>
          <p:cNvPr id="410" name="Google Shape;410;g85e6c04617_1_54"/>
          <p:cNvGrpSpPr/>
          <p:nvPr/>
        </p:nvGrpSpPr>
        <p:grpSpPr>
          <a:xfrm>
            <a:off x="3962764" y="1804336"/>
            <a:ext cx="331366" cy="330494"/>
            <a:chOff x="-4570325" y="2405775"/>
            <a:chExt cx="294600" cy="293825"/>
          </a:xfrm>
        </p:grpSpPr>
        <p:sp>
          <p:nvSpPr>
            <p:cNvPr id="411" name="Google Shape;411;g85e6c04617_1_54"/>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g85e6c04617_1_54"/>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g85e6c04617_1_54"/>
          <p:cNvGrpSpPr/>
          <p:nvPr/>
        </p:nvGrpSpPr>
        <p:grpSpPr>
          <a:xfrm>
            <a:off x="5565644" y="1805658"/>
            <a:ext cx="328695" cy="327823"/>
            <a:chOff x="-937025" y="2064750"/>
            <a:chExt cx="292225" cy="291450"/>
          </a:xfrm>
        </p:grpSpPr>
        <p:sp>
          <p:nvSpPr>
            <p:cNvPr id="414" name="Google Shape;414;g85e6c04617_1_54"/>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85e6c04617_1_54"/>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85e6c04617_1_54"/>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g85e6c04617_1_54"/>
          <p:cNvGrpSpPr/>
          <p:nvPr/>
        </p:nvGrpSpPr>
        <p:grpSpPr>
          <a:xfrm>
            <a:off x="7246190" y="1805225"/>
            <a:ext cx="327823" cy="328695"/>
            <a:chOff x="-1333200" y="2770450"/>
            <a:chExt cx="291450" cy="292225"/>
          </a:xfrm>
        </p:grpSpPr>
        <p:sp>
          <p:nvSpPr>
            <p:cNvPr id="418" name="Google Shape;418;g85e6c04617_1_54"/>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g85e6c04617_1_54"/>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20" name="Google Shape;420;g85e6c04617_1_54"/>
          <p:cNvCxnSpPr/>
          <p:nvPr/>
        </p:nvCxnSpPr>
        <p:spPr>
          <a:xfrm>
            <a:off x="2097100" y="2312850"/>
            <a:ext cx="1579200" cy="8700"/>
          </a:xfrm>
          <a:prstGeom prst="straightConnector1">
            <a:avLst/>
          </a:prstGeom>
          <a:noFill/>
          <a:ln w="19050" cap="flat" cmpd="sng">
            <a:solidFill>
              <a:srgbClr val="FFFFFF"/>
            </a:solidFill>
            <a:prstDash val="solid"/>
            <a:round/>
            <a:headEnd type="none" w="med" len="med"/>
            <a:tailEnd type="none" w="med" len="med"/>
          </a:ln>
        </p:spPr>
      </p:cxnSp>
      <p:cxnSp>
        <p:nvCxnSpPr>
          <p:cNvPr id="421" name="Google Shape;421;g85e6c04617_1_54"/>
          <p:cNvCxnSpPr/>
          <p:nvPr/>
        </p:nvCxnSpPr>
        <p:spPr>
          <a:xfrm>
            <a:off x="3883525" y="2295600"/>
            <a:ext cx="1415400" cy="87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85e6c04617_1_2"/>
          <p:cNvSpPr txBox="1"/>
          <p:nvPr/>
        </p:nvSpPr>
        <p:spPr>
          <a:xfrm>
            <a:off x="367400" y="144325"/>
            <a:ext cx="61668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rgbClr val="FFFFFF"/>
                </a:solidFill>
                <a:latin typeface="Saira ExtraCondensed SemiBold"/>
                <a:ea typeface="Saira ExtraCondensed SemiBold"/>
                <a:cs typeface="Saira ExtraCondensed SemiBold"/>
                <a:sym typeface="Saira ExtraCondensed SemiBold"/>
              </a:rPr>
              <a:t>VISTA OPERADOR</a:t>
            </a:r>
            <a:endParaRPr sz="3000">
              <a:solidFill>
                <a:srgbClr val="FFFFFF"/>
              </a:solidFill>
              <a:latin typeface="Saira ExtraCondensed SemiBold"/>
              <a:ea typeface="Saira ExtraCondensed SemiBold"/>
              <a:cs typeface="Saira ExtraCondensed SemiBold"/>
              <a:sym typeface="Saira ExtraCondensed SemiBold"/>
            </a:endParaRPr>
          </a:p>
        </p:txBody>
      </p:sp>
      <p:pic>
        <p:nvPicPr>
          <p:cNvPr id="427" name="Google Shape;427;g85e6c04617_1_2"/>
          <p:cNvPicPr preferRelativeResize="0"/>
          <p:nvPr/>
        </p:nvPicPr>
        <p:blipFill>
          <a:blip r:embed="rId3">
            <a:alphaModFix/>
          </a:blip>
          <a:stretch>
            <a:fillRect/>
          </a:stretch>
        </p:blipFill>
        <p:spPr>
          <a:xfrm>
            <a:off x="983300" y="1438825"/>
            <a:ext cx="7387551" cy="341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878f96bb41_0_32"/>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LIMITACIONES CONTRA EL ADMINISTRADOR</a:t>
            </a:r>
            <a:endParaRPr/>
          </a:p>
        </p:txBody>
      </p:sp>
      <p:sp>
        <p:nvSpPr>
          <p:cNvPr id="433" name="Google Shape;433;g878f96bb41_0_32"/>
          <p:cNvSpPr/>
          <p:nvPr/>
        </p:nvSpPr>
        <p:spPr>
          <a:xfrm>
            <a:off x="2555750" y="1798000"/>
            <a:ext cx="1954800" cy="2452800"/>
          </a:xfrm>
          <a:prstGeom prst="rect">
            <a:avLst/>
          </a:prstGeom>
          <a:solidFill>
            <a:srgbClr val="7337D4">
              <a:alpha val="61960"/>
            </a:srgbClr>
          </a:solidFill>
          <a:ln w="19050"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g878f96bb41_0_32"/>
          <p:cNvSpPr txBox="1"/>
          <p:nvPr/>
        </p:nvSpPr>
        <p:spPr>
          <a:xfrm>
            <a:off x="2976358" y="1897967"/>
            <a:ext cx="14472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ADMINISTRACIÓN DE CAMBIOS</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435" name="Google Shape;435;g878f96bb41_0_32"/>
          <p:cNvSpPr txBox="1"/>
          <p:nvPr/>
        </p:nvSpPr>
        <p:spPr>
          <a:xfrm>
            <a:off x="2740475" y="2424450"/>
            <a:ext cx="1657500" cy="2946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br>
              <a:rPr lang="es" sz="1000" b="0" i="0" u="none" strike="noStrike" cap="none">
                <a:solidFill>
                  <a:srgbClr val="FFFFFF"/>
                </a:solidFill>
                <a:latin typeface="Barlow Semi Condensed Light"/>
                <a:ea typeface="Barlow Semi Condensed Light"/>
                <a:cs typeface="Barlow Semi Condensed Light"/>
                <a:sym typeface="Barlow Semi Condensed Light"/>
              </a:rPr>
            </a:br>
            <a:r>
              <a:rPr lang="es" sz="1000">
                <a:solidFill>
                  <a:srgbClr val="FFFFFF"/>
                </a:solidFill>
                <a:latin typeface="Barlow Semi Condensed Light"/>
                <a:ea typeface="Barlow Semi Condensed Light"/>
                <a:cs typeface="Barlow Semi Condensed Light"/>
                <a:sym typeface="Barlow Semi Condensed Light"/>
              </a:rPr>
              <a:t>-Resumen de cambios</a:t>
            </a: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-Nuevo cambio</a:t>
            </a: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-Búsqueda de cambios</a:t>
            </a: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-Accesos rápidos:</a:t>
            </a:r>
            <a:endParaRPr sz="1000">
              <a:solidFill>
                <a:srgbClr val="FFFFFF"/>
              </a:solidFill>
              <a:latin typeface="Barlow Semi Condensed Light"/>
              <a:ea typeface="Barlow Semi Condensed Light"/>
              <a:cs typeface="Barlow Semi Condensed Light"/>
              <a:sym typeface="Barlow Semi Condensed Light"/>
            </a:endParaRPr>
          </a:p>
          <a:p>
            <a:pPr marL="457200" marR="0" lvl="0" indent="-292100" algn="l" rtl="0">
              <a:lnSpc>
                <a:spcPct val="100000"/>
              </a:lnSpc>
              <a:spcBef>
                <a:spcPts val="0"/>
              </a:spcBef>
              <a:spcAft>
                <a:spcPts val="0"/>
              </a:spcAft>
              <a:buClr>
                <a:srgbClr val="FFFFFF"/>
              </a:buClr>
              <a:buSzPts val="1000"/>
              <a:buFont typeface="Barlow Semi Condensed Light"/>
              <a:buChar char="-"/>
            </a:pPr>
            <a:r>
              <a:rPr lang="es" sz="1000">
                <a:solidFill>
                  <a:srgbClr val="FFFFFF"/>
                </a:solidFill>
                <a:latin typeface="Barlow Semi Condensed Light"/>
                <a:ea typeface="Barlow Semi Condensed Light"/>
                <a:cs typeface="Barlow Semi Condensed Light"/>
                <a:sym typeface="Barlow Semi Condensed Light"/>
              </a:rPr>
              <a:t>Cambios asignados</a:t>
            </a:r>
            <a:endParaRPr sz="1000">
              <a:solidFill>
                <a:srgbClr val="FFFFFF"/>
              </a:solidFill>
              <a:latin typeface="Barlow Semi Condensed Light"/>
              <a:ea typeface="Barlow Semi Condensed Light"/>
              <a:cs typeface="Barlow Semi Condensed Light"/>
              <a:sym typeface="Barlow Semi Condensed Light"/>
            </a:endParaRPr>
          </a:p>
          <a:p>
            <a:pPr marL="457200" marR="0" lvl="0" indent="-292100" algn="l" rtl="0">
              <a:lnSpc>
                <a:spcPct val="100000"/>
              </a:lnSpc>
              <a:spcBef>
                <a:spcPts val="0"/>
              </a:spcBef>
              <a:spcAft>
                <a:spcPts val="0"/>
              </a:spcAft>
              <a:buClr>
                <a:srgbClr val="FFFFFF"/>
              </a:buClr>
              <a:buSzPts val="1000"/>
              <a:buFont typeface="Barlow Semi Condensed Light"/>
              <a:buChar char="-"/>
            </a:pPr>
            <a:r>
              <a:rPr lang="es" sz="1000">
                <a:solidFill>
                  <a:srgbClr val="FFFFFF"/>
                </a:solidFill>
                <a:latin typeface="Barlow Semi Condensed Light"/>
                <a:ea typeface="Barlow Semi Condensed Light"/>
                <a:cs typeface="Barlow Semi Condensed Light"/>
                <a:sym typeface="Barlow Semi Condensed Light"/>
              </a:rPr>
              <a:t>cambios abiertos</a:t>
            </a:r>
            <a:endParaRPr sz="1000">
              <a:solidFill>
                <a:srgbClr val="FFFFFF"/>
              </a:solidFill>
              <a:latin typeface="Barlow Semi Condensed Light"/>
              <a:ea typeface="Barlow Semi Condensed Light"/>
              <a:cs typeface="Barlow Semi Condensed Light"/>
              <a:sym typeface="Barlow Semi Condensed Light"/>
            </a:endParaRPr>
          </a:p>
          <a:p>
            <a:pPr marL="457200" marR="0" lvl="0" indent="-292100" algn="l" rtl="0">
              <a:lnSpc>
                <a:spcPct val="100000"/>
              </a:lnSpc>
              <a:spcBef>
                <a:spcPts val="0"/>
              </a:spcBef>
              <a:spcAft>
                <a:spcPts val="0"/>
              </a:spcAft>
              <a:buClr>
                <a:srgbClr val="FFFFFF"/>
              </a:buClr>
              <a:buSzPts val="1000"/>
              <a:buFont typeface="Barlow Semi Condensed Light"/>
              <a:buChar char="-"/>
            </a:pPr>
            <a:r>
              <a:rPr lang="es" sz="1000">
                <a:solidFill>
                  <a:srgbClr val="FFFFFF"/>
                </a:solidFill>
                <a:latin typeface="Barlow Semi Condensed Light"/>
                <a:ea typeface="Barlow Semi Condensed Light"/>
                <a:cs typeface="Barlow Semi Condensed Light"/>
                <a:sym typeface="Barlow Semi Condensed Light"/>
              </a:rPr>
              <a:t>Cambios esperando ser aprobados</a:t>
            </a: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p:txBody>
      </p:sp>
      <p:sp>
        <p:nvSpPr>
          <p:cNvPr id="436" name="Google Shape;436;g878f96bb41_0_32"/>
          <p:cNvSpPr/>
          <p:nvPr/>
        </p:nvSpPr>
        <p:spPr>
          <a:xfrm>
            <a:off x="5176425" y="1798000"/>
            <a:ext cx="2022600" cy="2452800"/>
          </a:xfrm>
          <a:prstGeom prst="rect">
            <a:avLst/>
          </a:prstGeom>
          <a:solidFill>
            <a:srgbClr val="7337D4">
              <a:alpha val="61960"/>
            </a:srgbClr>
          </a:solidFill>
          <a:ln w="19050"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7" name="Google Shape;437;g878f96bb41_0_32"/>
          <p:cNvCxnSpPr/>
          <p:nvPr/>
        </p:nvCxnSpPr>
        <p:spPr>
          <a:xfrm rot="10800000" flipH="1">
            <a:off x="5295725" y="2348225"/>
            <a:ext cx="1732200" cy="7200"/>
          </a:xfrm>
          <a:prstGeom prst="straightConnector1">
            <a:avLst/>
          </a:prstGeom>
          <a:noFill/>
          <a:ln w="19050" cap="flat" cmpd="sng">
            <a:solidFill>
              <a:srgbClr val="FFFFFF"/>
            </a:solidFill>
            <a:prstDash val="solid"/>
            <a:round/>
            <a:headEnd type="none" w="sm" len="sm"/>
            <a:tailEnd type="none" w="sm" len="sm"/>
          </a:ln>
        </p:spPr>
      </p:cxnSp>
      <p:sp>
        <p:nvSpPr>
          <p:cNvPr id="438" name="Google Shape;438;g878f96bb41_0_32"/>
          <p:cNvSpPr txBox="1"/>
          <p:nvPr/>
        </p:nvSpPr>
        <p:spPr>
          <a:xfrm>
            <a:off x="5608683" y="1921742"/>
            <a:ext cx="14472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ADMINISTRACIÓN DE CAMBIOS</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439" name="Google Shape;439;g878f96bb41_0_32"/>
          <p:cNvSpPr txBox="1"/>
          <p:nvPr/>
        </p:nvSpPr>
        <p:spPr>
          <a:xfrm>
            <a:off x="5358974" y="2389475"/>
            <a:ext cx="16575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br>
              <a:rPr lang="es" sz="1000" b="0" i="0" u="none" strike="noStrike" cap="none">
                <a:solidFill>
                  <a:srgbClr val="FFFFFF"/>
                </a:solidFill>
                <a:latin typeface="Barlow Semi Condensed Light"/>
                <a:ea typeface="Barlow Semi Condensed Light"/>
                <a:cs typeface="Barlow Semi Condensed Light"/>
                <a:sym typeface="Barlow Semi Condensed Light"/>
              </a:rPr>
            </a:br>
            <a:r>
              <a:rPr lang="es" sz="1000">
                <a:solidFill>
                  <a:srgbClr val="FFFFFF"/>
                </a:solidFill>
                <a:latin typeface="Barlow Semi Condensed Light"/>
                <a:ea typeface="Barlow Semi Condensed Light"/>
                <a:cs typeface="Barlow Semi Condensed Light"/>
                <a:sym typeface="Barlow Semi Condensed Light"/>
              </a:rPr>
              <a:t>-Resumen de cambios</a:t>
            </a: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-Búsqueda de cambios</a:t>
            </a: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-Accesos rápidos:</a:t>
            </a:r>
            <a:endParaRPr sz="1000">
              <a:solidFill>
                <a:srgbClr val="FFFFFF"/>
              </a:solidFill>
              <a:latin typeface="Barlow Semi Condensed Light"/>
              <a:ea typeface="Barlow Semi Condensed Light"/>
              <a:cs typeface="Barlow Semi Condensed Light"/>
              <a:sym typeface="Barlow Semi Condensed Light"/>
            </a:endParaRPr>
          </a:p>
          <a:p>
            <a:pPr marL="457200" marR="0" lvl="0" indent="-292100" algn="l" rtl="0">
              <a:lnSpc>
                <a:spcPct val="100000"/>
              </a:lnSpc>
              <a:spcBef>
                <a:spcPts val="0"/>
              </a:spcBef>
              <a:spcAft>
                <a:spcPts val="0"/>
              </a:spcAft>
              <a:buClr>
                <a:srgbClr val="FFFFFF"/>
              </a:buClr>
              <a:buSzPts val="1000"/>
              <a:buFont typeface="Barlow Semi Condensed Light"/>
              <a:buChar char="-"/>
            </a:pPr>
            <a:r>
              <a:rPr lang="es" sz="1000">
                <a:solidFill>
                  <a:srgbClr val="FFFFFF"/>
                </a:solidFill>
                <a:latin typeface="Barlow Semi Condensed Light"/>
                <a:ea typeface="Barlow Semi Condensed Light"/>
                <a:cs typeface="Barlow Semi Condensed Light"/>
                <a:sym typeface="Barlow Semi Condensed Light"/>
              </a:rPr>
              <a:t>Cambios asignados</a:t>
            </a:r>
            <a:endParaRPr sz="1000">
              <a:solidFill>
                <a:srgbClr val="FFFFFF"/>
              </a:solidFill>
              <a:latin typeface="Barlow Semi Condensed Light"/>
              <a:ea typeface="Barlow Semi Condensed Light"/>
              <a:cs typeface="Barlow Semi Condensed Light"/>
              <a:sym typeface="Barlow Semi Condensed Light"/>
            </a:endParaRPr>
          </a:p>
          <a:p>
            <a:pPr marL="457200" marR="0" lvl="0" indent="-292100" algn="l" rtl="0">
              <a:lnSpc>
                <a:spcPct val="100000"/>
              </a:lnSpc>
              <a:spcBef>
                <a:spcPts val="0"/>
              </a:spcBef>
              <a:spcAft>
                <a:spcPts val="0"/>
              </a:spcAft>
              <a:buClr>
                <a:srgbClr val="FFFFFF"/>
              </a:buClr>
              <a:buSzPts val="1000"/>
              <a:buFont typeface="Barlow Semi Condensed Light"/>
              <a:buChar char="-"/>
            </a:pPr>
            <a:r>
              <a:rPr lang="es" sz="1000">
                <a:solidFill>
                  <a:srgbClr val="FFFFFF"/>
                </a:solidFill>
                <a:latin typeface="Barlow Semi Condensed Light"/>
                <a:ea typeface="Barlow Semi Condensed Light"/>
                <a:cs typeface="Barlow Semi Condensed Light"/>
                <a:sym typeface="Barlow Semi Condensed Light"/>
              </a:rPr>
              <a:t>Cambios abiertos</a:t>
            </a:r>
            <a:endParaRPr sz="1000">
              <a:solidFill>
                <a:srgbClr val="FFFFFF"/>
              </a:solidFill>
              <a:latin typeface="Barlow Semi Condensed Light"/>
              <a:ea typeface="Barlow Semi Condensed Light"/>
              <a:cs typeface="Barlow Semi Condensed Light"/>
              <a:sym typeface="Barlow Semi Condensed Light"/>
            </a:endParaRPr>
          </a:p>
          <a:p>
            <a:pPr marL="457200" marR="0" lvl="0" indent="-292100" algn="l" rtl="0">
              <a:lnSpc>
                <a:spcPct val="100000"/>
              </a:lnSpc>
              <a:spcBef>
                <a:spcPts val="0"/>
              </a:spcBef>
              <a:spcAft>
                <a:spcPts val="0"/>
              </a:spcAft>
              <a:buClr>
                <a:srgbClr val="FFFFFF"/>
              </a:buClr>
              <a:buSzPts val="1000"/>
              <a:buFont typeface="Barlow Semi Condensed Light"/>
              <a:buChar char="-"/>
            </a:pPr>
            <a:r>
              <a:rPr lang="es" sz="1000">
                <a:solidFill>
                  <a:srgbClr val="FFFFFF"/>
                </a:solidFill>
                <a:latin typeface="Barlow Semi Condensed Light"/>
                <a:ea typeface="Barlow Semi Condensed Light"/>
                <a:cs typeface="Barlow Semi Condensed Light"/>
                <a:sym typeface="Barlow Semi Condensed Light"/>
              </a:rPr>
              <a:t>Cambios esperando ser aprobados</a:t>
            </a: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a:p>
            <a:pPr marL="0" marR="0" lvl="0" indent="0" algn="l" rtl="0">
              <a:lnSpc>
                <a:spcPct val="100000"/>
              </a:lnSpc>
              <a:spcBef>
                <a:spcPts val="0"/>
              </a:spcBef>
              <a:spcAft>
                <a:spcPts val="0"/>
              </a:spcAft>
              <a:buClr>
                <a:srgbClr val="000000"/>
              </a:buClr>
              <a:buSzPts val="1000"/>
              <a:buFont typeface="Arial"/>
              <a:buNone/>
            </a:pPr>
            <a:endParaRPr sz="1000">
              <a:solidFill>
                <a:srgbClr val="FFFFFF"/>
              </a:solidFill>
              <a:latin typeface="Barlow Semi Condensed Light"/>
              <a:ea typeface="Barlow Semi Condensed Light"/>
              <a:cs typeface="Barlow Semi Condensed Light"/>
              <a:sym typeface="Barlow Semi Condensed Light"/>
            </a:endParaRPr>
          </a:p>
        </p:txBody>
      </p:sp>
      <p:sp>
        <p:nvSpPr>
          <p:cNvPr id="440" name="Google Shape;440;g878f96bb41_0_32"/>
          <p:cNvSpPr txBox="1"/>
          <p:nvPr/>
        </p:nvSpPr>
        <p:spPr>
          <a:xfrm>
            <a:off x="4569614" y="2697875"/>
            <a:ext cx="3903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441" name="Google Shape;441;g878f96bb41_0_32"/>
          <p:cNvSpPr txBox="1"/>
          <p:nvPr/>
        </p:nvSpPr>
        <p:spPr>
          <a:xfrm>
            <a:off x="2726651" y="1430250"/>
            <a:ext cx="11976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ADMINISTRADOR</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442" name="Google Shape;442;g878f96bb41_0_32"/>
          <p:cNvSpPr txBox="1"/>
          <p:nvPr/>
        </p:nvSpPr>
        <p:spPr>
          <a:xfrm>
            <a:off x="5756429" y="1454025"/>
            <a:ext cx="7311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OPERADOR</a:t>
            </a:r>
            <a:endParaRPr sz="11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443" name="Google Shape;443;g878f96bb41_0_32"/>
          <p:cNvSpPr/>
          <p:nvPr/>
        </p:nvSpPr>
        <p:spPr>
          <a:xfrm>
            <a:off x="2688325" y="1897977"/>
            <a:ext cx="356112" cy="294611"/>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4" name="Google Shape;444;g878f96bb41_0_32"/>
          <p:cNvGrpSpPr/>
          <p:nvPr/>
        </p:nvGrpSpPr>
        <p:grpSpPr>
          <a:xfrm>
            <a:off x="5376158" y="1933075"/>
            <a:ext cx="314212" cy="317882"/>
            <a:chOff x="-1333200" y="2770450"/>
            <a:chExt cx="291450" cy="292225"/>
          </a:xfrm>
        </p:grpSpPr>
        <p:sp>
          <p:nvSpPr>
            <p:cNvPr id="445" name="Google Shape;445;g878f96bb41_0_32"/>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878f96bb41_0_32"/>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47" name="Google Shape;447;g878f96bb41_0_32"/>
          <p:cNvCxnSpPr/>
          <p:nvPr/>
        </p:nvCxnSpPr>
        <p:spPr>
          <a:xfrm>
            <a:off x="2683925" y="2379475"/>
            <a:ext cx="17706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85e6c04617_1_8"/>
          <p:cNvSpPr txBox="1"/>
          <p:nvPr/>
        </p:nvSpPr>
        <p:spPr>
          <a:xfrm>
            <a:off x="367400" y="144325"/>
            <a:ext cx="61668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chemeClr val="lt2"/>
                </a:solidFill>
                <a:latin typeface="Barlow Semi Condensed"/>
                <a:ea typeface="Barlow Semi Condensed"/>
                <a:cs typeface="Barlow Semi Condensed"/>
                <a:sym typeface="Barlow Semi Condensed"/>
              </a:rPr>
              <a:t>USUARIO VISTA</a:t>
            </a:r>
            <a:r>
              <a:rPr lang="es" sz="3000">
                <a:solidFill>
                  <a:srgbClr val="FFFFFF"/>
                </a:solidFill>
                <a:latin typeface="Saira ExtraCondensed SemiBold"/>
                <a:ea typeface="Saira ExtraCondensed SemiBold"/>
                <a:cs typeface="Saira ExtraCondensed SemiBold"/>
                <a:sym typeface="Saira ExtraCondensed SemiBold"/>
              </a:rPr>
              <a:t> </a:t>
            </a:r>
            <a:endParaRPr sz="3000">
              <a:solidFill>
                <a:schemeClr val="lt2"/>
              </a:solidFill>
              <a:latin typeface="Barlow Semi Condensed"/>
              <a:ea typeface="Barlow Semi Condensed"/>
              <a:cs typeface="Barlow Semi Condensed"/>
              <a:sym typeface="Barlow Semi Condensed"/>
            </a:endParaRPr>
          </a:p>
        </p:txBody>
      </p:sp>
      <p:pic>
        <p:nvPicPr>
          <p:cNvPr id="453" name="Google Shape;453;g85e6c04617_1_8"/>
          <p:cNvPicPr preferRelativeResize="0"/>
          <p:nvPr/>
        </p:nvPicPr>
        <p:blipFill>
          <a:blip r:embed="rId3">
            <a:alphaModFix/>
          </a:blip>
          <a:stretch>
            <a:fillRect/>
          </a:stretch>
        </p:blipFill>
        <p:spPr>
          <a:xfrm>
            <a:off x="1128425" y="1586100"/>
            <a:ext cx="6847401" cy="306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1"/>
          <p:cNvSpPr txBox="1"/>
          <p:nvPr/>
        </p:nvSpPr>
        <p:spPr>
          <a:xfrm>
            <a:off x="367400" y="144325"/>
            <a:ext cx="61668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chemeClr val="lt2"/>
                </a:solidFill>
                <a:latin typeface="Saira Extra Condensed"/>
                <a:ea typeface="Saira Extra Condensed"/>
                <a:cs typeface="Saira Extra Condensed"/>
                <a:sym typeface="Saira Extra Condensed"/>
              </a:rPr>
              <a:t>QUE PUEDE HACER?</a:t>
            </a:r>
            <a:endParaRPr sz="3000">
              <a:solidFill>
                <a:schemeClr val="lt2"/>
              </a:solidFill>
              <a:latin typeface="Saira Extra Condensed"/>
              <a:ea typeface="Saira Extra Condensed"/>
              <a:cs typeface="Saira Extra Condensed"/>
              <a:sym typeface="Saira Extra Condensed"/>
            </a:endParaRPr>
          </a:p>
        </p:txBody>
      </p:sp>
      <p:pic>
        <p:nvPicPr>
          <p:cNvPr id="459" name="Google Shape;459;p11"/>
          <p:cNvPicPr preferRelativeResize="0"/>
          <p:nvPr/>
        </p:nvPicPr>
        <p:blipFill>
          <a:blip r:embed="rId3">
            <a:alphaModFix/>
          </a:blip>
          <a:stretch>
            <a:fillRect/>
          </a:stretch>
        </p:blipFill>
        <p:spPr>
          <a:xfrm>
            <a:off x="367400" y="1926453"/>
            <a:ext cx="2515200" cy="1290603"/>
          </a:xfrm>
          <a:prstGeom prst="rect">
            <a:avLst/>
          </a:prstGeom>
          <a:noFill/>
          <a:ln>
            <a:noFill/>
          </a:ln>
        </p:spPr>
      </p:pic>
      <p:pic>
        <p:nvPicPr>
          <p:cNvPr id="460" name="Google Shape;460;p11"/>
          <p:cNvPicPr preferRelativeResize="0"/>
          <p:nvPr/>
        </p:nvPicPr>
        <p:blipFill>
          <a:blip r:embed="rId4">
            <a:alphaModFix/>
          </a:blip>
          <a:stretch>
            <a:fillRect/>
          </a:stretch>
        </p:blipFill>
        <p:spPr>
          <a:xfrm>
            <a:off x="4768925" y="1283550"/>
            <a:ext cx="531850" cy="650000"/>
          </a:xfrm>
          <a:prstGeom prst="rect">
            <a:avLst/>
          </a:prstGeom>
          <a:noFill/>
          <a:ln>
            <a:noFill/>
          </a:ln>
        </p:spPr>
      </p:pic>
      <p:sp>
        <p:nvSpPr>
          <p:cNvPr id="461" name="Google Shape;461;p11"/>
          <p:cNvSpPr txBox="1"/>
          <p:nvPr/>
        </p:nvSpPr>
        <p:spPr>
          <a:xfrm>
            <a:off x="1212250" y="3382000"/>
            <a:ext cx="15975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a:solidFill>
                  <a:srgbClr val="FFFFFF"/>
                </a:solidFill>
                <a:latin typeface="Barlow Semi Condensed"/>
                <a:ea typeface="Barlow Semi Condensed"/>
                <a:cs typeface="Barlow Semi Condensed"/>
                <a:sym typeface="Barlow Semi Condensed"/>
              </a:rPr>
              <a:t>Users</a:t>
            </a:r>
            <a:endParaRPr sz="1600">
              <a:solidFill>
                <a:srgbClr val="FFFFFF"/>
              </a:solidFill>
              <a:latin typeface="Barlow Semi Condensed"/>
              <a:ea typeface="Barlow Semi Condensed"/>
              <a:cs typeface="Barlow Semi Condensed"/>
              <a:sym typeface="Barlow Semi Condensed"/>
            </a:endParaRPr>
          </a:p>
        </p:txBody>
      </p:sp>
      <p:sp>
        <p:nvSpPr>
          <p:cNvPr id="462" name="Google Shape;462;p11"/>
          <p:cNvSpPr txBox="1"/>
          <p:nvPr/>
        </p:nvSpPr>
        <p:spPr>
          <a:xfrm>
            <a:off x="5733943" y="1283553"/>
            <a:ext cx="1954800" cy="5826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20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Generar requerimiento</a:t>
            </a:r>
            <a:endParaRPr sz="1400" b="0" i="0" u="none" strike="noStrike" cap="none">
              <a:solidFill>
                <a:srgbClr val="FFFFFF"/>
              </a:solidFill>
              <a:latin typeface="Saira Extra Condensed"/>
              <a:ea typeface="Saira Extra Condensed"/>
              <a:cs typeface="Saira Extra Condensed"/>
              <a:sym typeface="Saira Extra Condensed"/>
            </a:endParaRPr>
          </a:p>
        </p:txBody>
      </p:sp>
      <p:pic>
        <p:nvPicPr>
          <p:cNvPr id="463" name="Google Shape;463;p11"/>
          <p:cNvPicPr preferRelativeResize="0"/>
          <p:nvPr/>
        </p:nvPicPr>
        <p:blipFill>
          <a:blip r:embed="rId4">
            <a:alphaModFix/>
          </a:blip>
          <a:stretch>
            <a:fillRect/>
          </a:stretch>
        </p:blipFill>
        <p:spPr>
          <a:xfrm>
            <a:off x="4768926" y="2280450"/>
            <a:ext cx="531850" cy="582600"/>
          </a:xfrm>
          <a:prstGeom prst="rect">
            <a:avLst/>
          </a:prstGeom>
          <a:noFill/>
          <a:ln>
            <a:noFill/>
          </a:ln>
        </p:spPr>
      </p:pic>
      <p:pic>
        <p:nvPicPr>
          <p:cNvPr id="464" name="Google Shape;464;p11"/>
          <p:cNvPicPr preferRelativeResize="0"/>
          <p:nvPr/>
        </p:nvPicPr>
        <p:blipFill>
          <a:blip r:embed="rId4">
            <a:alphaModFix/>
          </a:blip>
          <a:stretch>
            <a:fillRect/>
          </a:stretch>
        </p:blipFill>
        <p:spPr>
          <a:xfrm>
            <a:off x="4788287" y="3268813"/>
            <a:ext cx="531839" cy="543075"/>
          </a:xfrm>
          <a:prstGeom prst="rect">
            <a:avLst/>
          </a:prstGeom>
          <a:noFill/>
          <a:ln>
            <a:noFill/>
          </a:ln>
        </p:spPr>
      </p:pic>
      <p:sp>
        <p:nvSpPr>
          <p:cNvPr id="465" name="Google Shape;465;p11"/>
          <p:cNvSpPr txBox="1"/>
          <p:nvPr/>
        </p:nvSpPr>
        <p:spPr>
          <a:xfrm>
            <a:off x="5733950" y="2266300"/>
            <a:ext cx="1954800" cy="5826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200"/>
              </a:spcAft>
              <a:buClr>
                <a:srgbClr val="000000"/>
              </a:buClr>
              <a:buSzPts val="1400"/>
              <a:buFont typeface="Arial"/>
              <a:buNone/>
            </a:pPr>
            <a:r>
              <a:rPr lang="es" sz="1300">
                <a:solidFill>
                  <a:srgbClr val="FFFFFF"/>
                </a:solidFill>
                <a:latin typeface="Saira Extra Condensed"/>
                <a:ea typeface="Saira Extra Condensed"/>
                <a:cs typeface="Saira Extra Condensed"/>
                <a:sym typeface="Saira Extra Condensed"/>
              </a:rPr>
              <a:t>Revisar proceso de requerimiento</a:t>
            </a:r>
            <a:endParaRPr sz="1300" b="0" i="0" u="none" strike="noStrike" cap="none">
              <a:solidFill>
                <a:srgbClr val="FFFFFF"/>
              </a:solidFill>
              <a:latin typeface="Saira Extra Condensed"/>
              <a:ea typeface="Saira Extra Condensed"/>
              <a:cs typeface="Saira Extra Condensed"/>
              <a:sym typeface="Saira Extra Condensed"/>
            </a:endParaRPr>
          </a:p>
        </p:txBody>
      </p:sp>
      <p:sp>
        <p:nvSpPr>
          <p:cNvPr id="466" name="Google Shape;466;p11"/>
          <p:cNvSpPr txBox="1"/>
          <p:nvPr/>
        </p:nvSpPr>
        <p:spPr>
          <a:xfrm>
            <a:off x="5733950" y="3249050"/>
            <a:ext cx="1954800" cy="5826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20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Ver requerimientos finalizados</a:t>
            </a:r>
            <a:endParaRPr sz="1400" b="0" i="0" u="none" strike="noStrike" cap="none">
              <a:solidFill>
                <a:srgbClr val="FFFFFF"/>
              </a:solidFill>
              <a:latin typeface="Saira Extra Condensed"/>
              <a:ea typeface="Saira Extra Condensed"/>
              <a:cs typeface="Saira Extra Condensed"/>
              <a:sym typeface="Saira Extra Condensed"/>
            </a:endParaRPr>
          </a:p>
        </p:txBody>
      </p:sp>
      <p:cxnSp>
        <p:nvCxnSpPr>
          <p:cNvPr id="467" name="Google Shape;467;p11"/>
          <p:cNvCxnSpPr>
            <a:stCxn id="459" idx="3"/>
            <a:endCxn id="463" idx="1"/>
          </p:cNvCxnSpPr>
          <p:nvPr/>
        </p:nvCxnSpPr>
        <p:spPr>
          <a:xfrm>
            <a:off x="2882600" y="2571754"/>
            <a:ext cx="1886400" cy="600"/>
          </a:xfrm>
          <a:prstGeom prst="bentConnector3">
            <a:avLst>
              <a:gd name="adj1" fmla="val 49998"/>
            </a:avLst>
          </a:prstGeom>
          <a:noFill/>
          <a:ln w="9525" cap="flat" cmpd="sng">
            <a:solidFill>
              <a:srgbClr val="FFFFFF"/>
            </a:solidFill>
            <a:prstDash val="solid"/>
            <a:round/>
            <a:headEnd type="none" w="med" len="med"/>
            <a:tailEnd type="none" w="med" len="med"/>
          </a:ln>
        </p:spPr>
      </p:cxnSp>
      <p:cxnSp>
        <p:nvCxnSpPr>
          <p:cNvPr id="468" name="Google Shape;468;p11"/>
          <p:cNvCxnSpPr>
            <a:stCxn id="459" idx="3"/>
            <a:endCxn id="464" idx="1"/>
          </p:cNvCxnSpPr>
          <p:nvPr/>
        </p:nvCxnSpPr>
        <p:spPr>
          <a:xfrm>
            <a:off x="2882600" y="2571754"/>
            <a:ext cx="1905600" cy="968700"/>
          </a:xfrm>
          <a:prstGeom prst="bentConnector3">
            <a:avLst>
              <a:gd name="adj1" fmla="val 50002"/>
            </a:avLst>
          </a:prstGeom>
          <a:noFill/>
          <a:ln w="9525" cap="flat" cmpd="sng">
            <a:solidFill>
              <a:srgbClr val="FFFFFF"/>
            </a:solidFill>
            <a:prstDash val="solid"/>
            <a:round/>
            <a:headEnd type="none" w="med" len="med"/>
            <a:tailEnd type="none" w="med" len="med"/>
          </a:ln>
        </p:spPr>
      </p:cxnSp>
      <p:cxnSp>
        <p:nvCxnSpPr>
          <p:cNvPr id="469" name="Google Shape;469;p11"/>
          <p:cNvCxnSpPr/>
          <p:nvPr/>
        </p:nvCxnSpPr>
        <p:spPr>
          <a:xfrm rot="10800000" flipH="1">
            <a:off x="2882525" y="1622650"/>
            <a:ext cx="1886400" cy="949200"/>
          </a:xfrm>
          <a:prstGeom prst="bentConnector3">
            <a:avLst>
              <a:gd name="adj1" fmla="val 50000"/>
            </a:avLst>
          </a:prstGeom>
          <a:noFill/>
          <a:ln w="9525" cap="flat" cmpd="sng">
            <a:solidFill>
              <a:srgbClr val="FFFFFF"/>
            </a:solidFill>
            <a:prstDash val="solid"/>
            <a:round/>
            <a:headEnd type="none" w="med" len="med"/>
            <a:tailEnd type="none" w="med" len="med"/>
          </a:ln>
        </p:spPr>
      </p:cxnSp>
      <p:cxnSp>
        <p:nvCxnSpPr>
          <p:cNvPr id="470" name="Google Shape;470;p11"/>
          <p:cNvCxnSpPr>
            <a:stCxn id="460" idx="3"/>
            <a:endCxn id="462" idx="0"/>
          </p:cNvCxnSpPr>
          <p:nvPr/>
        </p:nvCxnSpPr>
        <p:spPr>
          <a:xfrm rot="10800000" flipH="1">
            <a:off x="5300775" y="1283650"/>
            <a:ext cx="1410600" cy="324900"/>
          </a:xfrm>
          <a:prstGeom prst="bentConnector4">
            <a:avLst>
              <a:gd name="adj1" fmla="val 15354"/>
              <a:gd name="adj2" fmla="val 173322"/>
            </a:avLst>
          </a:prstGeom>
          <a:noFill/>
          <a:ln w="9525" cap="flat" cmpd="sng">
            <a:solidFill>
              <a:srgbClr val="FFFFFF"/>
            </a:solidFill>
            <a:prstDash val="solid"/>
            <a:round/>
            <a:headEnd type="none" w="med" len="med"/>
            <a:tailEnd type="none" w="med" len="med"/>
          </a:ln>
        </p:spPr>
      </p:cxnSp>
      <p:cxnSp>
        <p:nvCxnSpPr>
          <p:cNvPr id="471" name="Google Shape;471;p11"/>
          <p:cNvCxnSpPr>
            <a:stCxn id="464" idx="3"/>
            <a:endCxn id="466" idx="0"/>
          </p:cNvCxnSpPr>
          <p:nvPr/>
        </p:nvCxnSpPr>
        <p:spPr>
          <a:xfrm rot="10800000" flipH="1">
            <a:off x="5320126" y="3249050"/>
            <a:ext cx="1391100" cy="291300"/>
          </a:xfrm>
          <a:prstGeom prst="bentConnector4">
            <a:avLst>
              <a:gd name="adj1" fmla="val 14874"/>
              <a:gd name="adj2" fmla="val 181746"/>
            </a:avLst>
          </a:prstGeom>
          <a:noFill/>
          <a:ln w="9525" cap="flat" cmpd="sng">
            <a:solidFill>
              <a:srgbClr val="FFFFFF"/>
            </a:solidFill>
            <a:prstDash val="solid"/>
            <a:round/>
            <a:headEnd type="none" w="med" len="med"/>
            <a:tailEnd type="none" w="med" len="med"/>
          </a:ln>
        </p:spPr>
      </p:cxnSp>
      <p:cxnSp>
        <p:nvCxnSpPr>
          <p:cNvPr id="472" name="Google Shape;472;p11"/>
          <p:cNvCxnSpPr>
            <a:stCxn id="463" idx="3"/>
            <a:endCxn id="465" idx="0"/>
          </p:cNvCxnSpPr>
          <p:nvPr/>
        </p:nvCxnSpPr>
        <p:spPr>
          <a:xfrm rot="10800000" flipH="1">
            <a:off x="5300776" y="2266350"/>
            <a:ext cx="1410600" cy="305400"/>
          </a:xfrm>
          <a:prstGeom prst="bentConnector4">
            <a:avLst>
              <a:gd name="adj1" fmla="val 15354"/>
              <a:gd name="adj2" fmla="val 177988"/>
            </a:avLst>
          </a:prstGeom>
          <a:noFill/>
          <a:ln w="9525" cap="flat" cmpd="sng">
            <a:solidFill>
              <a:srgbClr val="FFFFFF"/>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ctrTitle"/>
          </p:nvPr>
        </p:nvSpPr>
        <p:spPr>
          <a:xfrm>
            <a:off x="477026" y="1862650"/>
            <a:ext cx="4209300" cy="85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s"/>
              <a:t>AGRADECIMIENTOS</a:t>
            </a:r>
            <a:endParaRPr/>
          </a:p>
        </p:txBody>
      </p:sp>
      <p:sp>
        <p:nvSpPr>
          <p:cNvPr id="478" name="Google Shape;478;p29"/>
          <p:cNvSpPr txBox="1">
            <a:spLocks noGrp="1"/>
          </p:cNvSpPr>
          <p:nvPr>
            <p:ph type="subTitle" idx="1"/>
          </p:nvPr>
        </p:nvSpPr>
        <p:spPr>
          <a:xfrm flipH="1">
            <a:off x="477026" y="2806650"/>
            <a:ext cx="4196952" cy="1435566"/>
          </a:xfrm>
          <a:prstGeom prst="rect">
            <a:avLst/>
          </a:prstGeom>
          <a:noFill/>
          <a:ln>
            <a:noFill/>
          </a:ln>
        </p:spPr>
        <p:txBody>
          <a:bodyPr spcFirstLastPara="1" wrap="square" lIns="91425" tIns="91425" rIns="91425" bIns="91425" anchor="t" anchorCtr="0">
            <a:noAutofit/>
          </a:bodyPr>
          <a:lstStyle/>
          <a:p>
            <a:pPr marL="0" lvl="0" indent="0" algn="ctr">
              <a:buClr>
                <a:schemeClr val="dk1"/>
              </a:buClr>
              <a:buSzPts val="1100"/>
            </a:pPr>
            <a:r>
              <a:rPr lang="es-ES" dirty="0">
                <a:solidFill>
                  <a:schemeClr val="lt2"/>
                </a:solidFill>
                <a:latin typeface="Arial"/>
                <a:ea typeface="Arial"/>
                <a:cs typeface="Arial"/>
                <a:sym typeface="Arial"/>
              </a:rPr>
              <a:t>Al Ingeniero Fernando Torres. Arquitecto TI en la </a:t>
            </a:r>
            <a:r>
              <a:rPr lang="es-CO" dirty="0">
                <a:solidFill>
                  <a:schemeClr val="lt2"/>
                </a:solidFill>
                <a:latin typeface="Arial"/>
                <a:ea typeface="Arial"/>
                <a:cs typeface="Arial"/>
                <a:sym typeface="Arial"/>
              </a:rPr>
              <a:t>OAS</a:t>
            </a:r>
            <a:r>
              <a:rPr lang="es-CO" dirty="0"/>
              <a:t> </a:t>
            </a:r>
            <a:r>
              <a:rPr lang="es-CO" dirty="0">
                <a:solidFill>
                  <a:schemeClr val="lt2"/>
                </a:solidFill>
                <a:latin typeface="Arial"/>
                <a:cs typeface="Arial"/>
              </a:rPr>
              <a:t>Universidad Distrital.</a:t>
            </a:r>
          </a:p>
          <a:p>
            <a:pPr marL="0" lvl="0" indent="0" algn="ctr">
              <a:buClr>
                <a:schemeClr val="dk1"/>
              </a:buClr>
              <a:buSzPts val="1100"/>
            </a:pPr>
            <a:r>
              <a:rPr lang="es-CO" dirty="0">
                <a:solidFill>
                  <a:schemeClr val="lt2"/>
                </a:solidFill>
                <a:latin typeface="Arial"/>
                <a:cs typeface="Arial"/>
              </a:rPr>
              <a:t>    </a:t>
            </a:r>
            <a:r>
              <a:rPr lang="es-CO" dirty="0">
                <a:solidFill>
                  <a:schemeClr val="bg1"/>
                </a:solidFill>
                <a:latin typeface="Arial"/>
                <a:cs typeface="Arial"/>
                <a:hlinkClick r:id="rId3">
                  <a:extLst>
                    <a:ext uri="{A12FA001-AC4F-418D-AE19-62706E023703}">
                      <ahyp:hlinkClr xmlns:ahyp="http://schemas.microsoft.com/office/drawing/2018/hyperlinkcolor" val="tx"/>
                    </a:ext>
                  </a:extLst>
                </a:hlinkClick>
              </a:rPr>
              <a:t>https://co.linkedin.com/in/fernando-torres-379b6b11a</a:t>
            </a:r>
            <a:endParaRPr lang="es-CO" dirty="0">
              <a:solidFill>
                <a:schemeClr val="bg1"/>
              </a:solidFill>
              <a:latin typeface="Arial"/>
              <a:cs typeface="Arial"/>
            </a:endParaRPr>
          </a:p>
          <a:p>
            <a:pPr marL="0" lvl="0" indent="0" algn="ctr">
              <a:buClr>
                <a:schemeClr val="dk1"/>
              </a:buClr>
              <a:buSzPts val="1100"/>
            </a:pPr>
            <a:endParaRPr lang="es-CO" dirty="0">
              <a:solidFill>
                <a:schemeClr val="lt2"/>
              </a:solidFill>
              <a:latin typeface="Arial"/>
              <a:cs typeface="Arial"/>
            </a:endParaRPr>
          </a:p>
          <a:p>
            <a:pPr marL="0" lvl="0" indent="0" algn="ctr">
              <a:buClr>
                <a:schemeClr val="dk1"/>
              </a:buClr>
              <a:buSzPts val="1100"/>
            </a:pPr>
            <a:r>
              <a:rPr lang="es-ES" dirty="0">
                <a:solidFill>
                  <a:schemeClr val="lt2"/>
                </a:solidFill>
                <a:latin typeface="Arial"/>
                <a:cs typeface="Arial"/>
                <a:sym typeface="Arial"/>
              </a:rPr>
              <a:t>Y al Ingeniero Alejandro Daza. Profesor Universidad Distrital.</a:t>
            </a:r>
          </a:p>
          <a:p>
            <a:pPr marL="0" lvl="0" indent="0" algn="ctr">
              <a:buClr>
                <a:schemeClr val="dk1"/>
              </a:buClr>
              <a:buSzPts val="1100"/>
            </a:pPr>
            <a:r>
              <a:rPr lang="es-CO" dirty="0">
                <a:solidFill>
                  <a:schemeClr val="bg1"/>
                </a:solidFill>
                <a:latin typeface="Arial"/>
                <a:cs typeface="Arial"/>
                <a:sym typeface="Arial"/>
                <a:hlinkClick r:id="rId4">
                  <a:extLst>
                    <a:ext uri="{A12FA001-AC4F-418D-AE19-62706E023703}">
                      <ahyp:hlinkClr xmlns:ahyp="http://schemas.microsoft.com/office/drawing/2018/hyperlinkcolor" val="tx"/>
                    </a:ext>
                  </a:extLst>
                </a:hlinkClick>
              </a:rPr>
              <a:t>https://twitter.com/apdaza</a:t>
            </a:r>
            <a:endParaRPr lang="es-CO" dirty="0">
              <a:solidFill>
                <a:schemeClr val="bg1"/>
              </a:solidFill>
              <a:latin typeface="Arial"/>
              <a:cs typeface="Arial"/>
              <a:sym typeface="Arial"/>
            </a:endParaRPr>
          </a:p>
          <a:p>
            <a:pPr marL="0" lvl="0" indent="0" algn="ctr">
              <a:buClr>
                <a:schemeClr val="dk1"/>
              </a:buClr>
              <a:buSzPts val="1100"/>
            </a:pPr>
            <a:endParaRPr dirty="0">
              <a:solidFill>
                <a:schemeClr val="lt2"/>
              </a:solidFill>
              <a:latin typeface="Arial"/>
              <a:cs typeface="Arial"/>
              <a:sym typeface="Arial"/>
            </a:endParaRPr>
          </a:p>
        </p:txBody>
      </p:sp>
      <p:sp>
        <p:nvSpPr>
          <p:cNvPr id="479" name="Google Shape;479;p29"/>
          <p:cNvSpPr/>
          <p:nvPr/>
        </p:nvSpPr>
        <p:spPr>
          <a:xfrm>
            <a:off x="629757" y="3261295"/>
            <a:ext cx="167027" cy="159511"/>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80" name="Google Shape;480;p29"/>
          <p:cNvSpPr/>
          <p:nvPr/>
        </p:nvSpPr>
        <p:spPr>
          <a:xfrm>
            <a:off x="1063484" y="4018844"/>
            <a:ext cx="185661" cy="128081"/>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482" name="Google Shape;482;p29"/>
          <p:cNvPicPr preferRelativeResize="0"/>
          <p:nvPr/>
        </p:nvPicPr>
        <p:blipFill rotWithShape="1">
          <a:blip r:embed="rId5">
            <a:alphaModFix/>
          </a:blip>
          <a:srcRect/>
          <a:stretch/>
        </p:blipFill>
        <p:spPr>
          <a:xfrm>
            <a:off x="5367850" y="1610101"/>
            <a:ext cx="2880101" cy="2536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0"/>
          <p:cNvSpPr txBox="1">
            <a:spLocks noGrp="1"/>
          </p:cNvSpPr>
          <p:nvPr>
            <p:ph type="ctrTitle"/>
          </p:nvPr>
        </p:nvSpPr>
        <p:spPr>
          <a:xfrm flipH="1">
            <a:off x="4457674" y="1862650"/>
            <a:ext cx="4209300" cy="85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s"/>
              <a:t>CRÉDITOS</a:t>
            </a:r>
            <a:endParaRPr/>
          </a:p>
        </p:txBody>
      </p:sp>
      <p:sp>
        <p:nvSpPr>
          <p:cNvPr id="488" name="Google Shape;488;p30"/>
          <p:cNvSpPr txBox="1">
            <a:spLocks noGrp="1"/>
          </p:cNvSpPr>
          <p:nvPr>
            <p:ph type="subTitle" idx="1"/>
          </p:nvPr>
        </p:nvSpPr>
        <p:spPr>
          <a:xfrm>
            <a:off x="1230100" y="2806650"/>
            <a:ext cx="6074100" cy="1623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s" sz="1000">
                <a:latin typeface="Roboto Slab"/>
                <a:ea typeface="Roboto Slab"/>
                <a:cs typeface="Roboto Slab"/>
                <a:sym typeface="Roboto Slab"/>
              </a:rPr>
              <a:t>Páginas visitadas:</a:t>
            </a:r>
            <a:endParaRPr sz="1000">
              <a:latin typeface="Roboto Slab"/>
              <a:ea typeface="Roboto Slab"/>
              <a:cs typeface="Roboto Slab"/>
              <a:sym typeface="Roboto Slab"/>
            </a:endParaRPr>
          </a:p>
          <a:p>
            <a:pPr marL="457200" lvl="0" indent="-292100" algn="l" rtl="0">
              <a:lnSpc>
                <a:spcPct val="115000"/>
              </a:lnSpc>
              <a:spcBef>
                <a:spcPts val="0"/>
              </a:spcBef>
              <a:spcAft>
                <a:spcPts val="0"/>
              </a:spcAft>
              <a:buClr>
                <a:schemeClr val="lt2"/>
              </a:buClr>
              <a:buSzPts val="1000"/>
              <a:buFont typeface="Roboto Slab"/>
              <a:buChar char="-"/>
            </a:pPr>
            <a:r>
              <a:rPr lang="es" sz="1000" u="sng">
                <a:solidFill>
                  <a:schemeClr val="lt2"/>
                </a:solidFill>
                <a:latin typeface="Roboto Slab"/>
                <a:ea typeface="Roboto Slab"/>
                <a:cs typeface="Roboto Slab"/>
                <a:sym typeface="Roboto Slab"/>
                <a:hlinkClick r:id="rId3"/>
              </a:rPr>
              <a:t>https://demo.combodo.com/simple/pages/UI.php?auth_user=admin-sp&amp;suggest_pwd=admin</a:t>
            </a:r>
            <a:endParaRPr sz="1000">
              <a:solidFill>
                <a:schemeClr val="lt2"/>
              </a:solidFill>
              <a:latin typeface="Roboto Slab"/>
              <a:ea typeface="Roboto Slab"/>
              <a:cs typeface="Roboto Slab"/>
              <a:sym typeface="Roboto Slab"/>
            </a:endParaRPr>
          </a:p>
          <a:p>
            <a:pPr marL="457200" lvl="0" indent="-292100" algn="l" rtl="0">
              <a:lnSpc>
                <a:spcPct val="115000"/>
              </a:lnSpc>
              <a:spcBef>
                <a:spcPts val="0"/>
              </a:spcBef>
              <a:spcAft>
                <a:spcPts val="0"/>
              </a:spcAft>
              <a:buClr>
                <a:schemeClr val="lt2"/>
              </a:buClr>
              <a:buSzPts val="1000"/>
              <a:buFont typeface="Roboto Slab"/>
              <a:buChar char="-"/>
            </a:pPr>
            <a:r>
              <a:rPr lang="es" sz="1100" u="sng">
                <a:solidFill>
                  <a:schemeClr val="lt2"/>
                </a:solidFill>
                <a:latin typeface="Arial"/>
                <a:ea typeface="Arial"/>
                <a:cs typeface="Arial"/>
                <a:sym typeface="Arial"/>
                <a:hlinkClick r:id="rId4"/>
              </a:rPr>
              <a:t>https://demo.combodo.com/simple/pages/UI.php?auth_user=operator-sp&amp;suggest_pwd=operator</a:t>
            </a:r>
            <a:endParaRPr sz="1000">
              <a:solidFill>
                <a:schemeClr val="lt2"/>
              </a:solidFill>
              <a:latin typeface="Roboto Slab"/>
              <a:ea typeface="Roboto Slab"/>
              <a:cs typeface="Roboto Slab"/>
              <a:sym typeface="Roboto Slab"/>
            </a:endParaRPr>
          </a:p>
          <a:p>
            <a:pPr marL="457200" lvl="0" indent="-292100" algn="l" rtl="0">
              <a:lnSpc>
                <a:spcPct val="115000"/>
              </a:lnSpc>
              <a:spcBef>
                <a:spcPts val="0"/>
              </a:spcBef>
              <a:spcAft>
                <a:spcPts val="0"/>
              </a:spcAft>
              <a:buSzPts val="1000"/>
              <a:buFont typeface="Roboto Slab"/>
              <a:buChar char="-"/>
            </a:pPr>
            <a:r>
              <a:rPr lang="es" sz="1000">
                <a:latin typeface="Roboto Slab"/>
                <a:ea typeface="Roboto Slab"/>
                <a:cs typeface="Roboto Slab"/>
                <a:sym typeface="Roboto Slab"/>
              </a:rPr>
              <a:t>https://demo.combodo.com/simple/pages/exec.php?exec_module=itop-portal-base&amp;exec_page=index.php&amp;portal_id=itop-portal</a:t>
            </a:r>
            <a:endParaRPr sz="1000">
              <a:latin typeface="Roboto Slab"/>
              <a:ea typeface="Roboto Slab"/>
              <a:cs typeface="Roboto Slab"/>
              <a:sym typeface="Roboto Slab"/>
            </a:endParaRPr>
          </a:p>
          <a:p>
            <a:pPr marL="0" lvl="0" indent="0" algn="r" rtl="0">
              <a:lnSpc>
                <a:spcPct val="100000"/>
              </a:lnSpc>
              <a:spcBef>
                <a:spcPts val="0"/>
              </a:spcBef>
              <a:spcAft>
                <a:spcPts val="0"/>
              </a:spcAft>
              <a:buSzPts val="1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196"/>
              </a:srgbClr>
            </a:gs>
            <a:gs pos="100000">
              <a:srgbClr val="7337D4"/>
            </a:gs>
          </a:gsLst>
          <a:lin ang="0" scaled="0"/>
        </a:gradFill>
        <a:effectLst/>
      </p:bgPr>
    </p:bg>
    <p:spTree>
      <p:nvGrpSpPr>
        <p:cNvPr id="1" name="Shape 119"/>
        <p:cNvGrpSpPr/>
        <p:nvPr/>
      </p:nvGrpSpPr>
      <p:grpSpPr>
        <a:xfrm>
          <a:off x="0" y="0"/>
          <a:ext cx="0" cy="0"/>
          <a:chOff x="0" y="0"/>
          <a:chExt cx="0" cy="0"/>
        </a:xfrm>
      </p:grpSpPr>
      <p:sp>
        <p:nvSpPr>
          <p:cNvPr id="120" name="Google Shape;120;p2"/>
          <p:cNvSpPr txBox="1">
            <a:spLocks noGrp="1"/>
          </p:cNvSpPr>
          <p:nvPr>
            <p:ph type="ctrTitle" idx="15"/>
          </p:nvPr>
        </p:nvSpPr>
        <p:spPr>
          <a:xfrm rot="-5400000">
            <a:off x="6378350" y="1583700"/>
            <a:ext cx="3487500" cy="85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t>TABLA DE CONTENIDO</a:t>
            </a:r>
            <a:endParaRPr/>
          </a:p>
        </p:txBody>
      </p:sp>
      <p:sp>
        <p:nvSpPr>
          <p:cNvPr id="121" name="Google Shape;121;p2"/>
          <p:cNvSpPr txBox="1">
            <a:spLocks noGrp="1"/>
          </p:cNvSpPr>
          <p:nvPr>
            <p:ph type="title" idx="2"/>
          </p:nvPr>
        </p:nvSpPr>
        <p:spPr>
          <a:xfrm>
            <a:off x="3110412" y="1059178"/>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s"/>
              <a:t>02</a:t>
            </a:r>
            <a:endParaRPr>
              <a:solidFill>
                <a:srgbClr val="FFFFFF"/>
              </a:solidFill>
            </a:endParaRPr>
          </a:p>
        </p:txBody>
      </p:sp>
      <p:sp>
        <p:nvSpPr>
          <p:cNvPr id="122" name="Google Shape;122;p2"/>
          <p:cNvSpPr txBox="1">
            <a:spLocks noGrp="1"/>
          </p:cNvSpPr>
          <p:nvPr>
            <p:ph type="subTitle" idx="4"/>
          </p:nvPr>
        </p:nvSpPr>
        <p:spPr>
          <a:xfrm>
            <a:off x="2998950" y="3716497"/>
            <a:ext cx="19767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
              <a:t>Diseño lógico de la herramienta</a:t>
            </a:r>
            <a:endParaRPr sz="1200">
              <a:solidFill>
                <a:srgbClr val="FFFFFF"/>
              </a:solidFill>
            </a:endParaRPr>
          </a:p>
        </p:txBody>
      </p:sp>
      <p:sp>
        <p:nvSpPr>
          <p:cNvPr id="123" name="Google Shape;123;p2"/>
          <p:cNvSpPr txBox="1">
            <a:spLocks noGrp="1"/>
          </p:cNvSpPr>
          <p:nvPr>
            <p:ph type="title" idx="5"/>
          </p:nvPr>
        </p:nvSpPr>
        <p:spPr>
          <a:xfrm>
            <a:off x="3110412" y="2738280"/>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s"/>
              <a:t>05</a:t>
            </a:r>
            <a:endParaRPr>
              <a:solidFill>
                <a:srgbClr val="FFFFFF"/>
              </a:solidFill>
            </a:endParaRPr>
          </a:p>
        </p:txBody>
      </p:sp>
      <p:sp>
        <p:nvSpPr>
          <p:cNvPr id="124" name="Google Shape;124;p2"/>
          <p:cNvSpPr txBox="1">
            <a:spLocks noGrp="1"/>
          </p:cNvSpPr>
          <p:nvPr>
            <p:ph type="title" idx="8"/>
          </p:nvPr>
        </p:nvSpPr>
        <p:spPr>
          <a:xfrm>
            <a:off x="5259862" y="1059178"/>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s"/>
              <a:t>03</a:t>
            </a:r>
            <a:endParaRPr/>
          </a:p>
        </p:txBody>
      </p:sp>
      <p:sp>
        <p:nvSpPr>
          <p:cNvPr id="125" name="Google Shape;125;p2"/>
          <p:cNvSpPr txBox="1">
            <a:spLocks noGrp="1"/>
          </p:cNvSpPr>
          <p:nvPr>
            <p:ph type="subTitle" idx="13"/>
          </p:nvPr>
        </p:nvSpPr>
        <p:spPr>
          <a:xfrm>
            <a:off x="5148400" y="3716497"/>
            <a:ext cx="19767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
              <a:t>Explicación de lo que se puede otorgar en cada modo de usuario</a:t>
            </a:r>
            <a:endParaRPr sz="1200"/>
          </a:p>
        </p:txBody>
      </p:sp>
      <p:sp>
        <p:nvSpPr>
          <p:cNvPr id="126" name="Google Shape;126;p2"/>
          <p:cNvSpPr txBox="1">
            <a:spLocks noGrp="1"/>
          </p:cNvSpPr>
          <p:nvPr>
            <p:ph type="title" idx="14"/>
          </p:nvPr>
        </p:nvSpPr>
        <p:spPr>
          <a:xfrm>
            <a:off x="5259862" y="2738280"/>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s"/>
              <a:t>06</a:t>
            </a:r>
            <a:endParaRPr/>
          </a:p>
        </p:txBody>
      </p:sp>
      <p:sp>
        <p:nvSpPr>
          <p:cNvPr id="127" name="Google Shape;127;p2"/>
          <p:cNvSpPr txBox="1">
            <a:spLocks noGrp="1"/>
          </p:cNvSpPr>
          <p:nvPr>
            <p:ph type="ctrTitle" idx="6"/>
          </p:nvPr>
        </p:nvSpPr>
        <p:spPr>
          <a:xfrm>
            <a:off x="4975625" y="1575950"/>
            <a:ext cx="23223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600"/>
              <a:buNone/>
            </a:pPr>
            <a:r>
              <a:rPr lang="es"/>
              <a:t>SE BASA EN ITIL V3</a:t>
            </a:r>
            <a:endParaRPr/>
          </a:p>
        </p:txBody>
      </p:sp>
      <p:sp>
        <p:nvSpPr>
          <p:cNvPr id="128" name="Google Shape;128;p2"/>
          <p:cNvSpPr txBox="1">
            <a:spLocks noGrp="1"/>
          </p:cNvSpPr>
          <p:nvPr>
            <p:ph type="subTitle" idx="7"/>
          </p:nvPr>
        </p:nvSpPr>
        <p:spPr>
          <a:xfrm>
            <a:off x="5183500" y="2037397"/>
            <a:ext cx="19065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 sz="1200"/>
              <a:t>Se describe que se basa en el marco ITIL</a:t>
            </a:r>
            <a:endParaRPr sz="1200"/>
          </a:p>
        </p:txBody>
      </p:sp>
      <p:sp>
        <p:nvSpPr>
          <p:cNvPr id="129" name="Google Shape;129;p2"/>
          <p:cNvSpPr txBox="1">
            <a:spLocks noGrp="1"/>
          </p:cNvSpPr>
          <p:nvPr>
            <p:ph type="ctrTitle" idx="9"/>
          </p:nvPr>
        </p:nvSpPr>
        <p:spPr>
          <a:xfrm>
            <a:off x="4975587" y="3255050"/>
            <a:ext cx="23223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600"/>
              <a:buNone/>
            </a:pPr>
            <a:r>
              <a:rPr lang="es"/>
              <a:t>CARACTERÍSTICAS</a:t>
            </a:r>
            <a:endParaRPr/>
          </a:p>
        </p:txBody>
      </p:sp>
      <p:sp>
        <p:nvSpPr>
          <p:cNvPr id="130" name="Google Shape;130;p2"/>
          <p:cNvSpPr txBox="1">
            <a:spLocks noGrp="1"/>
          </p:cNvSpPr>
          <p:nvPr>
            <p:ph type="ctrTitle" idx="16"/>
          </p:nvPr>
        </p:nvSpPr>
        <p:spPr>
          <a:xfrm>
            <a:off x="606175" y="1575950"/>
            <a:ext cx="23928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600"/>
              <a:buNone/>
            </a:pPr>
            <a:r>
              <a:rPr lang="es"/>
              <a:t>QUÉ ES ITOP</a:t>
            </a:r>
            <a:endParaRPr/>
          </a:p>
        </p:txBody>
      </p:sp>
      <p:sp>
        <p:nvSpPr>
          <p:cNvPr id="131" name="Google Shape;131;p2"/>
          <p:cNvSpPr txBox="1">
            <a:spLocks noGrp="1"/>
          </p:cNvSpPr>
          <p:nvPr>
            <p:ph type="subTitle" idx="17"/>
          </p:nvPr>
        </p:nvSpPr>
        <p:spPr>
          <a:xfrm>
            <a:off x="849375" y="2037397"/>
            <a:ext cx="19065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
              <a:t>Definición. Su Historia.</a:t>
            </a:r>
            <a:endParaRPr/>
          </a:p>
        </p:txBody>
      </p:sp>
      <p:sp>
        <p:nvSpPr>
          <p:cNvPr id="132" name="Google Shape;132;p2"/>
          <p:cNvSpPr txBox="1">
            <a:spLocks noGrp="1"/>
          </p:cNvSpPr>
          <p:nvPr>
            <p:ph type="title" idx="18"/>
          </p:nvPr>
        </p:nvSpPr>
        <p:spPr>
          <a:xfrm>
            <a:off x="925737" y="1059178"/>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s"/>
              <a:t>01</a:t>
            </a:r>
            <a:endParaRPr/>
          </a:p>
        </p:txBody>
      </p:sp>
      <p:sp>
        <p:nvSpPr>
          <p:cNvPr id="133" name="Google Shape;133;p2"/>
          <p:cNvSpPr txBox="1">
            <a:spLocks noGrp="1"/>
          </p:cNvSpPr>
          <p:nvPr>
            <p:ph type="ctrTitle" idx="19"/>
          </p:nvPr>
        </p:nvSpPr>
        <p:spPr>
          <a:xfrm>
            <a:off x="641487" y="3255050"/>
            <a:ext cx="23223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600"/>
              <a:buNone/>
            </a:pPr>
            <a:r>
              <a:rPr lang="es">
                <a:solidFill>
                  <a:schemeClr val="lt1"/>
                </a:solidFill>
              </a:rPr>
              <a:t>INTEGRACIÓN</a:t>
            </a:r>
            <a:endParaRPr/>
          </a:p>
        </p:txBody>
      </p:sp>
      <p:sp>
        <p:nvSpPr>
          <p:cNvPr id="134" name="Google Shape;134;p2"/>
          <p:cNvSpPr txBox="1">
            <a:spLocks noGrp="1"/>
          </p:cNvSpPr>
          <p:nvPr>
            <p:ph type="subTitle" idx="20"/>
          </p:nvPr>
        </p:nvSpPr>
        <p:spPr>
          <a:xfrm>
            <a:off x="814275" y="3716497"/>
            <a:ext cx="19767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
              <a:t>Itop permite la integración con herramientas de terceros</a:t>
            </a:r>
            <a:endParaRPr/>
          </a:p>
        </p:txBody>
      </p:sp>
      <p:sp>
        <p:nvSpPr>
          <p:cNvPr id="135" name="Google Shape;135;p2"/>
          <p:cNvSpPr txBox="1">
            <a:spLocks noGrp="1"/>
          </p:cNvSpPr>
          <p:nvPr>
            <p:ph type="title" idx="21"/>
          </p:nvPr>
        </p:nvSpPr>
        <p:spPr>
          <a:xfrm>
            <a:off x="925737" y="2738280"/>
            <a:ext cx="17538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s"/>
              <a:t>04</a:t>
            </a:r>
            <a:endParaRPr/>
          </a:p>
        </p:txBody>
      </p:sp>
      <p:sp>
        <p:nvSpPr>
          <p:cNvPr id="136" name="Google Shape;136;p2"/>
          <p:cNvSpPr txBox="1">
            <a:spLocks noGrp="1"/>
          </p:cNvSpPr>
          <p:nvPr>
            <p:ph type="ctrTitle"/>
          </p:nvPr>
        </p:nvSpPr>
        <p:spPr>
          <a:xfrm>
            <a:off x="2825950" y="1575950"/>
            <a:ext cx="23223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600"/>
              <a:buNone/>
            </a:pPr>
            <a:r>
              <a:rPr lang="es"/>
              <a:t>FUNCIONALIDADES</a:t>
            </a:r>
            <a:endParaRPr/>
          </a:p>
        </p:txBody>
      </p:sp>
      <p:sp>
        <p:nvSpPr>
          <p:cNvPr id="137" name="Google Shape;137;p2"/>
          <p:cNvSpPr txBox="1">
            <a:spLocks noGrp="1"/>
          </p:cNvSpPr>
          <p:nvPr>
            <p:ph type="subTitle" idx="1"/>
          </p:nvPr>
        </p:nvSpPr>
        <p:spPr>
          <a:xfrm>
            <a:off x="3034050" y="2037397"/>
            <a:ext cx="19065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s"/>
              <a:t>Funcionalidades de Itop.</a:t>
            </a:r>
            <a:endParaRPr/>
          </a:p>
        </p:txBody>
      </p:sp>
      <p:sp>
        <p:nvSpPr>
          <p:cNvPr id="138" name="Google Shape;138;p2"/>
          <p:cNvSpPr txBox="1">
            <a:spLocks noGrp="1"/>
          </p:cNvSpPr>
          <p:nvPr>
            <p:ph type="ctrTitle" idx="3"/>
          </p:nvPr>
        </p:nvSpPr>
        <p:spPr>
          <a:xfrm>
            <a:off x="2826162" y="3255050"/>
            <a:ext cx="23223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600"/>
              <a:buNone/>
            </a:pPr>
            <a:r>
              <a:rPr lang="es"/>
              <a:t>ARQUITECTURA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E6CB5-5787-7C4D-8BC1-D6DB59C20297}"/>
              </a:ext>
            </a:extLst>
          </p:cNvPr>
          <p:cNvSpPr>
            <a:spLocks noGrp="1"/>
          </p:cNvSpPr>
          <p:nvPr>
            <p:ph type="ctrTitle"/>
          </p:nvPr>
        </p:nvSpPr>
        <p:spPr/>
        <p:txBody>
          <a:bodyPr/>
          <a:lstStyle/>
          <a:p>
            <a:r>
              <a:rPr lang="es-CO" dirty="0"/>
              <a:t>AUTORES</a:t>
            </a:r>
          </a:p>
        </p:txBody>
      </p:sp>
      <p:sp>
        <p:nvSpPr>
          <p:cNvPr id="3" name="Subtítulo 2">
            <a:extLst>
              <a:ext uri="{FF2B5EF4-FFF2-40B4-BE49-F238E27FC236}">
                <a16:creationId xmlns:a16="http://schemas.microsoft.com/office/drawing/2014/main" id="{99C711D2-1CF8-BF48-8A10-E9356F0549ED}"/>
              </a:ext>
            </a:extLst>
          </p:cNvPr>
          <p:cNvSpPr>
            <a:spLocks noGrp="1"/>
          </p:cNvSpPr>
          <p:nvPr>
            <p:ph type="subTitle" idx="1"/>
          </p:nvPr>
        </p:nvSpPr>
        <p:spPr/>
        <p:txBody>
          <a:bodyPr/>
          <a:lstStyle/>
          <a:p>
            <a:pPr marL="0" indent="0" algn="ctr">
              <a:buClr>
                <a:schemeClr val="dk1"/>
              </a:buClr>
              <a:buSzPts val="1100"/>
            </a:pPr>
            <a:r>
              <a:rPr lang="es-CO" dirty="0">
                <a:solidFill>
                  <a:schemeClr val="lt2"/>
                </a:solidFill>
                <a:latin typeface="Arial"/>
                <a:cs typeface="Arial"/>
              </a:rPr>
              <a:t>Samuel Andrés Zabala Caamaño</a:t>
            </a:r>
          </a:p>
          <a:p>
            <a:pPr marL="0" indent="0" algn="ctr">
              <a:buClr>
                <a:schemeClr val="dk1"/>
              </a:buClr>
              <a:buSzPts val="1100"/>
            </a:pPr>
            <a:r>
              <a:rPr lang="es-CO" dirty="0">
                <a:solidFill>
                  <a:schemeClr val="lt2"/>
                </a:solidFill>
                <a:latin typeface="Arial"/>
                <a:ea typeface="Arial"/>
                <a:cs typeface="Arial"/>
                <a:sym typeface="Arial"/>
              </a:rPr>
              <a:t>Steven Jaimes Galeano. </a:t>
            </a:r>
          </a:p>
          <a:p>
            <a:pPr marL="0" indent="0" algn="ctr">
              <a:buClr>
                <a:schemeClr val="dk1"/>
              </a:buClr>
              <a:buSzPts val="1100"/>
            </a:pPr>
            <a:r>
              <a:rPr lang="es-CO" dirty="0">
                <a:solidFill>
                  <a:schemeClr val="lt2"/>
                </a:solidFill>
                <a:latin typeface="Arial"/>
                <a:ea typeface="Arial"/>
                <a:cs typeface="Arial"/>
                <a:sym typeface="Arial"/>
              </a:rPr>
              <a:t>Estudiantes Universidad Distrital             </a:t>
            </a:r>
          </a:p>
          <a:p>
            <a:endParaRPr lang="es-CO" dirty="0"/>
          </a:p>
        </p:txBody>
      </p:sp>
    </p:spTree>
    <p:extLst>
      <p:ext uri="{BB962C8B-B14F-4D97-AF65-F5344CB8AC3E}">
        <p14:creationId xmlns:p14="http://schemas.microsoft.com/office/powerpoint/2010/main" val="11797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196"/>
              </a:srgbClr>
            </a:gs>
            <a:gs pos="100000">
              <a:srgbClr val="7337D4"/>
            </a:gs>
          </a:gsLst>
          <a:lin ang="0" scaled="0"/>
        </a:gradFill>
        <a:effectLst/>
      </p:bgPr>
    </p:bg>
    <p:spTree>
      <p:nvGrpSpPr>
        <p:cNvPr id="1" name="Shape 142"/>
        <p:cNvGrpSpPr/>
        <p:nvPr/>
      </p:nvGrpSpPr>
      <p:grpSpPr>
        <a:xfrm>
          <a:off x="0" y="0"/>
          <a:ext cx="0" cy="0"/>
          <a:chOff x="0" y="0"/>
          <a:chExt cx="0" cy="0"/>
        </a:xfrm>
      </p:grpSpPr>
      <p:sp>
        <p:nvSpPr>
          <p:cNvPr id="143" name="Google Shape;143;p3"/>
          <p:cNvSpPr txBox="1">
            <a:spLocks noGrp="1"/>
          </p:cNvSpPr>
          <p:nvPr>
            <p:ph type="ctrTitle" idx="2"/>
          </p:nvPr>
        </p:nvSpPr>
        <p:spPr>
          <a:xfrm>
            <a:off x="1868249" y="2540048"/>
            <a:ext cx="32943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s"/>
              <a:t>Itop</a:t>
            </a:r>
            <a:endParaRPr/>
          </a:p>
        </p:txBody>
      </p:sp>
      <p:pic>
        <p:nvPicPr>
          <p:cNvPr id="144" name="Google Shape;144;p3"/>
          <p:cNvPicPr preferRelativeResize="0"/>
          <p:nvPr/>
        </p:nvPicPr>
        <p:blipFill rotWithShape="1">
          <a:blip r:embed="rId3">
            <a:alphaModFix/>
          </a:blip>
          <a:srcRect/>
          <a:stretch/>
        </p:blipFill>
        <p:spPr>
          <a:xfrm>
            <a:off x="4312538" y="659713"/>
            <a:ext cx="3875624" cy="3943875"/>
          </a:xfrm>
          <a:prstGeom prst="rect">
            <a:avLst/>
          </a:prstGeom>
          <a:noFill/>
          <a:ln>
            <a:noFill/>
          </a:ln>
        </p:spPr>
      </p:pic>
      <p:sp>
        <p:nvSpPr>
          <p:cNvPr id="145" name="Google Shape;145;p3"/>
          <p:cNvSpPr txBox="1">
            <a:spLocks noGrp="1"/>
          </p:cNvSpPr>
          <p:nvPr>
            <p:ph type="title"/>
          </p:nvPr>
        </p:nvSpPr>
        <p:spPr>
          <a:xfrm>
            <a:off x="374450" y="1858700"/>
            <a:ext cx="1444800" cy="1619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s"/>
              <a:t>01</a:t>
            </a:r>
            <a:endParaRPr/>
          </a:p>
        </p:txBody>
      </p:sp>
      <p:sp>
        <p:nvSpPr>
          <p:cNvPr id="146" name="Google Shape;146;p3"/>
          <p:cNvSpPr txBox="1">
            <a:spLocks noGrp="1"/>
          </p:cNvSpPr>
          <p:nvPr>
            <p:ph type="subTitle" idx="1"/>
          </p:nvPr>
        </p:nvSpPr>
        <p:spPr>
          <a:xfrm>
            <a:off x="760288" y="3180766"/>
            <a:ext cx="3024736" cy="36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s"/>
              <a:t>Es una herramienta OpenSource que busca facilitar la gestión de los servicios TI en las organizaciones bajo el estándar de procesos en ITIL V3.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ctrTitle"/>
          </p:nvPr>
        </p:nvSpPr>
        <p:spPr>
          <a:xfrm>
            <a:off x="619900" y="134800"/>
            <a:ext cx="7904100" cy="85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ITOP OFRECE</a:t>
            </a:r>
            <a:endParaRPr/>
          </a:p>
        </p:txBody>
      </p:sp>
      <p:grpSp>
        <p:nvGrpSpPr>
          <p:cNvPr id="152" name="Google Shape;152;p4"/>
          <p:cNvGrpSpPr/>
          <p:nvPr/>
        </p:nvGrpSpPr>
        <p:grpSpPr>
          <a:xfrm>
            <a:off x="3280209" y="1964676"/>
            <a:ext cx="2583380" cy="2481509"/>
            <a:chOff x="2969600" y="1280551"/>
            <a:chExt cx="3204788" cy="3078413"/>
          </a:xfrm>
        </p:grpSpPr>
        <p:grpSp>
          <p:nvGrpSpPr>
            <p:cNvPr id="153" name="Google Shape;153;p4"/>
            <p:cNvGrpSpPr/>
            <p:nvPr/>
          </p:nvGrpSpPr>
          <p:grpSpPr>
            <a:xfrm>
              <a:off x="2969600" y="1695094"/>
              <a:ext cx="3204788" cy="2663870"/>
              <a:chOff x="2096100" y="1105981"/>
              <a:chExt cx="3204788" cy="2663870"/>
            </a:xfrm>
          </p:grpSpPr>
          <p:sp>
            <p:nvSpPr>
              <p:cNvPr id="154" name="Google Shape;154;p4"/>
              <p:cNvSpPr/>
              <p:nvPr/>
            </p:nvSpPr>
            <p:spPr>
              <a:xfrm>
                <a:off x="2431699" y="1105981"/>
                <a:ext cx="2535900" cy="25359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
              <p:cNvSpPr/>
              <p:nvPr/>
            </p:nvSpPr>
            <p:spPr>
              <a:xfrm>
                <a:off x="2096100" y="1534776"/>
                <a:ext cx="914400" cy="914700"/>
              </a:xfrm>
              <a:prstGeom prst="ellipse">
                <a:avLst/>
              </a:prstGeom>
              <a:solidFill>
                <a:srgbClr val="7337D4">
                  <a:alpha val="80392"/>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
              <p:cNvSpPr/>
              <p:nvPr/>
            </p:nvSpPr>
            <p:spPr>
              <a:xfrm>
                <a:off x="4386488" y="1534763"/>
                <a:ext cx="914400" cy="914700"/>
              </a:xfrm>
              <a:prstGeom prst="ellipse">
                <a:avLst/>
              </a:prstGeom>
              <a:solidFill>
                <a:srgbClr val="7337D4">
                  <a:alpha val="80392"/>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
              <p:cNvSpPr/>
              <p:nvPr/>
            </p:nvSpPr>
            <p:spPr>
              <a:xfrm>
                <a:off x="2414775" y="2855151"/>
                <a:ext cx="914400" cy="914700"/>
              </a:xfrm>
              <a:prstGeom prst="ellipse">
                <a:avLst/>
              </a:prstGeom>
              <a:solidFill>
                <a:srgbClr val="7337D4">
                  <a:alpha val="80392"/>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
              <p:cNvSpPr/>
              <p:nvPr/>
            </p:nvSpPr>
            <p:spPr>
              <a:xfrm>
                <a:off x="4080563" y="2855151"/>
                <a:ext cx="914400" cy="914700"/>
              </a:xfrm>
              <a:prstGeom prst="ellipse">
                <a:avLst/>
              </a:prstGeom>
              <a:solidFill>
                <a:srgbClr val="7337D4">
                  <a:alpha val="80392"/>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 name="Google Shape;159;p4"/>
            <p:cNvSpPr/>
            <p:nvPr/>
          </p:nvSpPr>
          <p:spPr>
            <a:xfrm>
              <a:off x="4114788" y="1280551"/>
              <a:ext cx="914400" cy="914700"/>
            </a:xfrm>
            <a:prstGeom prst="ellipse">
              <a:avLst/>
            </a:prstGeom>
            <a:solidFill>
              <a:srgbClr val="7337D4">
                <a:alpha val="80392"/>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 name="Google Shape;160;p4"/>
          <p:cNvGrpSpPr/>
          <p:nvPr/>
        </p:nvGrpSpPr>
        <p:grpSpPr>
          <a:xfrm>
            <a:off x="5113543" y="3964456"/>
            <a:ext cx="257179" cy="257877"/>
            <a:chOff x="6679825" y="2693700"/>
            <a:chExt cx="257875" cy="258575"/>
          </a:xfrm>
        </p:grpSpPr>
        <p:sp>
          <p:nvSpPr>
            <p:cNvPr id="161" name="Google Shape;161;p4"/>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4"/>
          <p:cNvGrpSpPr/>
          <p:nvPr/>
        </p:nvGrpSpPr>
        <p:grpSpPr>
          <a:xfrm>
            <a:off x="5370863" y="2870575"/>
            <a:ext cx="267396" cy="266676"/>
            <a:chOff x="2141000" y="1954475"/>
            <a:chExt cx="296975" cy="296175"/>
          </a:xfrm>
        </p:grpSpPr>
        <p:sp>
          <p:nvSpPr>
            <p:cNvPr id="164" name="Google Shape;164;p4"/>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4"/>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4"/>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8" name="Google Shape;168;p4"/>
          <p:cNvGrpSpPr/>
          <p:nvPr/>
        </p:nvGrpSpPr>
        <p:grpSpPr>
          <a:xfrm>
            <a:off x="3754006" y="3960406"/>
            <a:ext cx="266676" cy="265978"/>
            <a:chOff x="3599700" y="1954475"/>
            <a:chExt cx="296175" cy="295400"/>
          </a:xfrm>
        </p:grpSpPr>
        <p:sp>
          <p:nvSpPr>
            <p:cNvPr id="169" name="Google Shape;169;p4"/>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2" name="Google Shape;172;p4"/>
          <p:cNvGrpSpPr/>
          <p:nvPr/>
        </p:nvGrpSpPr>
        <p:grpSpPr>
          <a:xfrm>
            <a:off x="4429115" y="2166211"/>
            <a:ext cx="283081" cy="281550"/>
            <a:chOff x="-64401400" y="1914475"/>
            <a:chExt cx="319000" cy="317275"/>
          </a:xfrm>
        </p:grpSpPr>
        <p:sp>
          <p:nvSpPr>
            <p:cNvPr id="173" name="Google Shape;173;p4"/>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
            <p:cNvSpPr/>
            <p:nvPr/>
          </p:nvSpPr>
          <p:spPr>
            <a:xfrm>
              <a:off x="-64212375" y="2210450"/>
              <a:ext cx="5525" cy="25"/>
            </a:xfrm>
            <a:custGeom>
              <a:avLst/>
              <a:gdLst/>
              <a:ahLst/>
              <a:cxnLst/>
              <a:rect l="l" t="t" r="r" b="b"/>
              <a:pathLst>
                <a:path w="221" h="1" extrusionOk="0">
                  <a:moveTo>
                    <a:pt x="1" y="1"/>
                  </a:moveTo>
                  <a:lnTo>
                    <a:pt x="221" y="1"/>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4"/>
          <p:cNvGrpSpPr/>
          <p:nvPr/>
        </p:nvGrpSpPr>
        <p:grpSpPr>
          <a:xfrm>
            <a:off x="3494866" y="2873138"/>
            <a:ext cx="280307" cy="283081"/>
            <a:chOff x="-59100700" y="1911950"/>
            <a:chExt cx="315875" cy="319000"/>
          </a:xfrm>
        </p:grpSpPr>
        <p:sp>
          <p:nvSpPr>
            <p:cNvPr id="177" name="Google Shape;177;p4"/>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 name="Google Shape;187;p4"/>
          <p:cNvSpPr txBox="1">
            <a:spLocks noGrp="1"/>
          </p:cNvSpPr>
          <p:nvPr>
            <p:ph type="subTitle" idx="4294967295"/>
          </p:nvPr>
        </p:nvSpPr>
        <p:spPr>
          <a:xfrm>
            <a:off x="5966618" y="2737630"/>
            <a:ext cx="1906500" cy="55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666666"/>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Gestión de incidencias, o requerimientos de los usuarios</a:t>
            </a:r>
            <a:endParaRPr sz="1200" b="0" i="0" u="none" strike="noStrike" cap="none">
              <a:solidFill>
                <a:srgbClr val="FFFFFF"/>
              </a:solidFill>
              <a:latin typeface="Barlow Semi Condensed"/>
              <a:ea typeface="Barlow Semi Condensed"/>
              <a:cs typeface="Barlow Semi Condensed"/>
              <a:sym typeface="Barlow Semi Condensed"/>
            </a:endParaRPr>
          </a:p>
        </p:txBody>
      </p:sp>
      <p:sp>
        <p:nvSpPr>
          <p:cNvPr id="188" name="Google Shape;188;p4"/>
          <p:cNvSpPr txBox="1">
            <a:spLocks noGrp="1"/>
          </p:cNvSpPr>
          <p:nvPr>
            <p:ph type="subTitle" idx="4294967295"/>
          </p:nvPr>
        </p:nvSpPr>
        <p:spPr>
          <a:xfrm>
            <a:off x="1376700" y="2737625"/>
            <a:ext cx="1803600" cy="554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1600"/>
              </a:spcAft>
              <a:buClr>
                <a:srgbClr val="666666"/>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Permite realizar auditoria y control de los elementos TI</a:t>
            </a:r>
            <a:endParaRPr sz="1200" b="0" i="0" u="none" strike="noStrike" cap="none">
              <a:solidFill>
                <a:srgbClr val="FFFFFF"/>
              </a:solidFill>
              <a:latin typeface="Barlow Semi Condensed"/>
              <a:ea typeface="Barlow Semi Condensed"/>
              <a:cs typeface="Barlow Semi Condensed"/>
              <a:sym typeface="Barlow Semi Condensed"/>
            </a:endParaRPr>
          </a:p>
        </p:txBody>
      </p:sp>
      <p:sp>
        <p:nvSpPr>
          <p:cNvPr id="189" name="Google Shape;189;p4"/>
          <p:cNvSpPr txBox="1">
            <a:spLocks noGrp="1"/>
          </p:cNvSpPr>
          <p:nvPr>
            <p:ph type="subTitle" idx="4294967295"/>
          </p:nvPr>
        </p:nvSpPr>
        <p:spPr>
          <a:xfrm>
            <a:off x="5711379" y="3816342"/>
            <a:ext cx="1906500" cy="55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666666"/>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Gestión de servicios de TI</a:t>
            </a:r>
            <a:endParaRPr sz="1200" b="0" i="0" u="none" strike="noStrike" cap="none">
              <a:solidFill>
                <a:srgbClr val="FFFFFF"/>
              </a:solidFill>
              <a:latin typeface="Barlow Semi Condensed"/>
              <a:ea typeface="Barlow Semi Condensed"/>
              <a:cs typeface="Barlow Semi Condensed"/>
              <a:sym typeface="Barlow Semi Condensed"/>
            </a:endParaRPr>
          </a:p>
        </p:txBody>
      </p:sp>
      <p:sp>
        <p:nvSpPr>
          <p:cNvPr id="190" name="Google Shape;190;p4"/>
          <p:cNvSpPr txBox="1">
            <a:spLocks noGrp="1"/>
          </p:cNvSpPr>
          <p:nvPr>
            <p:ph type="subTitle" idx="4294967295"/>
          </p:nvPr>
        </p:nvSpPr>
        <p:spPr>
          <a:xfrm>
            <a:off x="1641975" y="3816325"/>
            <a:ext cx="1803600" cy="554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1600"/>
              </a:spcAft>
              <a:buClr>
                <a:srgbClr val="666666"/>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Se basa en las buenas </a:t>
            </a:r>
            <a:r>
              <a:rPr lang="es">
                <a:solidFill>
                  <a:srgbClr val="FFFFFF"/>
                </a:solidFill>
              </a:rPr>
              <a:t>prácticas</a:t>
            </a:r>
            <a:r>
              <a:rPr lang="es" sz="1200" b="0" i="0" u="none" strike="noStrike" cap="none">
                <a:solidFill>
                  <a:srgbClr val="FFFFFF"/>
                </a:solidFill>
                <a:latin typeface="Barlow Semi Condensed"/>
                <a:ea typeface="Barlow Semi Condensed"/>
                <a:cs typeface="Barlow Semi Condensed"/>
                <a:sym typeface="Barlow Semi Condensed"/>
              </a:rPr>
              <a:t> ITIL</a:t>
            </a:r>
            <a:endParaRPr sz="1200" b="0" i="0" u="none" strike="noStrike" cap="none">
              <a:solidFill>
                <a:srgbClr val="FFFFFF"/>
              </a:solidFill>
              <a:latin typeface="Barlow Semi Condensed"/>
              <a:ea typeface="Barlow Semi Condensed"/>
              <a:cs typeface="Barlow Semi Condensed"/>
              <a:sym typeface="Barlow Semi Condensed"/>
            </a:endParaRPr>
          </a:p>
        </p:txBody>
      </p:sp>
      <p:sp>
        <p:nvSpPr>
          <p:cNvPr id="191" name="Google Shape;191;p4"/>
          <p:cNvSpPr txBox="1">
            <a:spLocks noGrp="1"/>
          </p:cNvSpPr>
          <p:nvPr>
            <p:ph type="subTitle" idx="4294967295"/>
          </p:nvPr>
        </p:nvSpPr>
        <p:spPr>
          <a:xfrm>
            <a:off x="3618750" y="1337542"/>
            <a:ext cx="1906500" cy="554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666666"/>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La documentación de la infraestructura de TI</a:t>
            </a:r>
            <a:endParaRPr sz="1200" b="0" i="0" u="none" strike="noStrike" cap="none">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ctrTitle"/>
          </p:nvPr>
        </p:nvSpPr>
        <p:spPr>
          <a:xfrm>
            <a:off x="468850" y="193300"/>
            <a:ext cx="3111300" cy="1813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800"/>
              <a:buNone/>
            </a:pPr>
            <a:r>
              <a:rPr lang="es" sz="4100"/>
              <a:t>02 FUNCIONALIDADES</a:t>
            </a:r>
            <a:endParaRPr sz="4100"/>
          </a:p>
        </p:txBody>
      </p:sp>
      <p:sp>
        <p:nvSpPr>
          <p:cNvPr id="197" name="Google Shape;197;p6"/>
          <p:cNvSpPr txBox="1">
            <a:spLocks noGrp="1"/>
          </p:cNvSpPr>
          <p:nvPr>
            <p:ph type="subTitle" idx="2"/>
          </p:nvPr>
        </p:nvSpPr>
        <p:spPr>
          <a:xfrm flipH="1">
            <a:off x="4864250" y="1166631"/>
            <a:ext cx="4072200" cy="3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s"/>
              <a:t>Helpdesk (Servicio de ayuda) </a:t>
            </a:r>
            <a:endParaRPr/>
          </a:p>
        </p:txBody>
      </p:sp>
      <p:sp>
        <p:nvSpPr>
          <p:cNvPr id="198" name="Google Shape;198;p6"/>
          <p:cNvSpPr txBox="1">
            <a:spLocks noGrp="1"/>
          </p:cNvSpPr>
          <p:nvPr>
            <p:ph type="subTitle" idx="3"/>
          </p:nvPr>
        </p:nvSpPr>
        <p:spPr>
          <a:xfrm flipH="1">
            <a:off x="4864250" y="1476894"/>
            <a:ext cx="4072200" cy="3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s"/>
              <a:t>Incident Management (Gestión de Incidentes) </a:t>
            </a:r>
            <a:endParaRPr/>
          </a:p>
        </p:txBody>
      </p:sp>
      <p:sp>
        <p:nvSpPr>
          <p:cNvPr id="199" name="Google Shape;199;p6"/>
          <p:cNvSpPr txBox="1">
            <a:spLocks noGrp="1"/>
          </p:cNvSpPr>
          <p:nvPr>
            <p:ph type="subTitle" idx="4"/>
          </p:nvPr>
        </p:nvSpPr>
        <p:spPr>
          <a:xfrm flipH="1">
            <a:off x="4864250" y="1787157"/>
            <a:ext cx="4072200" cy="3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s"/>
              <a:t>Problem Management (Gestión del Problema)</a:t>
            </a:r>
            <a:endParaRPr/>
          </a:p>
        </p:txBody>
      </p:sp>
      <p:sp>
        <p:nvSpPr>
          <p:cNvPr id="200" name="Google Shape;200;p6"/>
          <p:cNvSpPr txBox="1">
            <a:spLocks noGrp="1"/>
          </p:cNvSpPr>
          <p:nvPr>
            <p:ph type="subTitle" idx="1"/>
          </p:nvPr>
        </p:nvSpPr>
        <p:spPr>
          <a:xfrm flipH="1">
            <a:off x="4864250" y="814050"/>
            <a:ext cx="4072200" cy="3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s"/>
              <a:t>Configuration Management (Gestión de la configuración) </a:t>
            </a:r>
            <a:endParaRPr/>
          </a:p>
        </p:txBody>
      </p:sp>
      <p:grpSp>
        <p:nvGrpSpPr>
          <p:cNvPr id="201" name="Google Shape;201;p6"/>
          <p:cNvGrpSpPr/>
          <p:nvPr/>
        </p:nvGrpSpPr>
        <p:grpSpPr>
          <a:xfrm>
            <a:off x="4572074" y="900296"/>
            <a:ext cx="174918" cy="189965"/>
            <a:chOff x="5648375" y="1427025"/>
            <a:chExt cx="483200" cy="483125"/>
          </a:xfrm>
        </p:grpSpPr>
        <p:sp>
          <p:nvSpPr>
            <p:cNvPr id="202" name="Google Shape;202;p6"/>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03" name="Google Shape;203;p6"/>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204" name="Google Shape;204;p6"/>
          <p:cNvGrpSpPr/>
          <p:nvPr/>
        </p:nvGrpSpPr>
        <p:grpSpPr>
          <a:xfrm>
            <a:off x="4586992" y="1550498"/>
            <a:ext cx="176348" cy="191045"/>
            <a:chOff x="-4570325" y="2405775"/>
            <a:chExt cx="294600" cy="293825"/>
          </a:xfrm>
        </p:grpSpPr>
        <p:sp>
          <p:nvSpPr>
            <p:cNvPr id="205" name="Google Shape;205;p6"/>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7" name="Google Shape;207;p6"/>
          <p:cNvGrpSpPr/>
          <p:nvPr/>
        </p:nvGrpSpPr>
        <p:grpSpPr>
          <a:xfrm>
            <a:off x="4581891" y="1228836"/>
            <a:ext cx="174926" cy="190882"/>
            <a:chOff x="-1333975" y="2365850"/>
            <a:chExt cx="292225" cy="293575"/>
          </a:xfrm>
        </p:grpSpPr>
        <p:sp>
          <p:nvSpPr>
            <p:cNvPr id="208" name="Google Shape;208;p6"/>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6"/>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6"/>
          <p:cNvSpPr/>
          <p:nvPr/>
        </p:nvSpPr>
        <p:spPr>
          <a:xfrm>
            <a:off x="4585138" y="1818292"/>
            <a:ext cx="176323" cy="188508"/>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7" name="Google Shape;217;p6"/>
          <p:cNvGrpSpPr/>
          <p:nvPr/>
        </p:nvGrpSpPr>
        <p:grpSpPr>
          <a:xfrm>
            <a:off x="4564466" y="2203578"/>
            <a:ext cx="189994" cy="189965"/>
            <a:chOff x="5648375" y="1427025"/>
            <a:chExt cx="483200" cy="483125"/>
          </a:xfrm>
        </p:grpSpPr>
        <p:sp>
          <p:nvSpPr>
            <p:cNvPr id="218" name="Google Shape;218;p6"/>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19" name="Google Shape;219;p6"/>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220" name="Google Shape;220;p6"/>
          <p:cNvGrpSpPr/>
          <p:nvPr/>
        </p:nvGrpSpPr>
        <p:grpSpPr>
          <a:xfrm>
            <a:off x="4571989" y="2855571"/>
            <a:ext cx="174926" cy="190882"/>
            <a:chOff x="-1333975" y="2365850"/>
            <a:chExt cx="292225" cy="293575"/>
          </a:xfrm>
        </p:grpSpPr>
        <p:sp>
          <p:nvSpPr>
            <p:cNvPr id="221" name="Google Shape;221;p6"/>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6"/>
          <p:cNvGrpSpPr/>
          <p:nvPr/>
        </p:nvGrpSpPr>
        <p:grpSpPr>
          <a:xfrm>
            <a:off x="4599650" y="3216416"/>
            <a:ext cx="176348" cy="191045"/>
            <a:chOff x="-4570325" y="2405775"/>
            <a:chExt cx="294600" cy="293825"/>
          </a:xfrm>
        </p:grpSpPr>
        <p:sp>
          <p:nvSpPr>
            <p:cNvPr id="230" name="Google Shape;230;p6"/>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2" name="Google Shape;232;p6"/>
          <p:cNvSpPr/>
          <p:nvPr/>
        </p:nvSpPr>
        <p:spPr>
          <a:xfrm>
            <a:off x="4587031" y="3577195"/>
            <a:ext cx="176323" cy="188508"/>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6"/>
          <p:cNvSpPr txBox="1"/>
          <p:nvPr/>
        </p:nvSpPr>
        <p:spPr>
          <a:xfrm flipH="1">
            <a:off x="4864250" y="2128562"/>
            <a:ext cx="40722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Change Management (Gestión del Cambio)</a:t>
            </a:r>
            <a:endParaRPr/>
          </a:p>
        </p:txBody>
      </p:sp>
      <p:sp>
        <p:nvSpPr>
          <p:cNvPr id="234" name="Google Shape;234;p6"/>
          <p:cNvSpPr txBox="1"/>
          <p:nvPr/>
        </p:nvSpPr>
        <p:spPr>
          <a:xfrm flipH="1">
            <a:off x="4864250" y="2741035"/>
            <a:ext cx="40722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Service Management (Gestión del Servicio).</a:t>
            </a:r>
            <a:endParaRPr sz="1200" b="0" i="0" u="none" strike="noStrike" cap="none">
              <a:solidFill>
                <a:srgbClr val="FFFFFF"/>
              </a:solidFill>
              <a:latin typeface="Barlow Semi Condensed"/>
              <a:ea typeface="Barlow Semi Condensed"/>
              <a:cs typeface="Barlow Semi Condensed"/>
              <a:sym typeface="Barlow Semi Condensed"/>
            </a:endParaRPr>
          </a:p>
        </p:txBody>
      </p:sp>
      <p:sp>
        <p:nvSpPr>
          <p:cNvPr id="235" name="Google Shape;235;p6"/>
          <p:cNvSpPr txBox="1"/>
          <p:nvPr/>
        </p:nvSpPr>
        <p:spPr>
          <a:xfrm flipH="1">
            <a:off x="4864250" y="3141229"/>
            <a:ext cx="40722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Data Administration (Administración de datos) .</a:t>
            </a:r>
            <a:endParaRPr/>
          </a:p>
        </p:txBody>
      </p:sp>
      <p:sp>
        <p:nvSpPr>
          <p:cNvPr id="236" name="Google Shape;236;p6"/>
          <p:cNvSpPr txBox="1"/>
          <p:nvPr/>
        </p:nvSpPr>
        <p:spPr>
          <a:xfrm flipH="1">
            <a:off x="4864250" y="3482627"/>
            <a:ext cx="4072200" cy="34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200"/>
              <a:buFont typeface="Barlow Semi Condensed"/>
              <a:buNone/>
            </a:pPr>
            <a:r>
              <a:rPr lang="es" sz="1200" b="0" i="0" u="none" strike="noStrike" cap="none">
                <a:solidFill>
                  <a:srgbClr val="FFFFFF"/>
                </a:solidFill>
                <a:latin typeface="Barlow Semi Condensed"/>
                <a:ea typeface="Barlow Semi Condensed"/>
                <a:cs typeface="Barlow Semi Condensed"/>
                <a:sym typeface="Barlow Semi Condensed"/>
              </a:rPr>
              <a:t>Admin Tool (Herramientas administrativas).</a:t>
            </a:r>
            <a:endParaRPr sz="1200" b="0" i="0" u="none" strike="noStrike" cap="none">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
          <p:cNvSpPr txBox="1">
            <a:spLocks noGrp="1"/>
          </p:cNvSpPr>
          <p:nvPr>
            <p:ph type="ctrTitle"/>
          </p:nvPr>
        </p:nvSpPr>
        <p:spPr>
          <a:xfrm>
            <a:off x="619900" y="134800"/>
            <a:ext cx="7904100" cy="85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None/>
            </a:pPr>
            <a:r>
              <a:rPr lang="es" sz="4100"/>
              <a:t>03</a:t>
            </a:r>
            <a:r>
              <a:rPr lang="es"/>
              <a:t>    ITOP SE BASA EN ITIL</a:t>
            </a:r>
            <a:endParaRPr/>
          </a:p>
        </p:txBody>
      </p:sp>
      <p:sp>
        <p:nvSpPr>
          <p:cNvPr id="242" name="Google Shape;242;p5"/>
          <p:cNvSpPr txBox="1"/>
          <p:nvPr/>
        </p:nvSpPr>
        <p:spPr>
          <a:xfrm>
            <a:off x="4105818" y="4486000"/>
            <a:ext cx="1278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a:solidFill>
                  <a:schemeClr val="lt1"/>
                </a:solidFill>
                <a:latin typeface="Arial"/>
                <a:ea typeface="Arial"/>
                <a:cs typeface="Arial"/>
                <a:sym typeface="Arial"/>
              </a:rPr>
              <a:t>Fases de ITIL</a:t>
            </a:r>
            <a:endParaRPr sz="1400" b="0" i="0" u="none" strike="noStrike" cap="none">
              <a:solidFill>
                <a:schemeClr val="lt1"/>
              </a:solidFill>
              <a:latin typeface="Arial"/>
              <a:ea typeface="Arial"/>
              <a:cs typeface="Arial"/>
              <a:sym typeface="Arial"/>
            </a:endParaRPr>
          </a:p>
        </p:txBody>
      </p:sp>
      <p:cxnSp>
        <p:nvCxnSpPr>
          <p:cNvPr id="243" name="Google Shape;243;p5"/>
          <p:cNvCxnSpPr>
            <a:stCxn id="244" idx="4"/>
            <a:endCxn id="245" idx="0"/>
          </p:cNvCxnSpPr>
          <p:nvPr/>
        </p:nvCxnSpPr>
        <p:spPr>
          <a:xfrm>
            <a:off x="2819674" y="2763099"/>
            <a:ext cx="835800" cy="389100"/>
          </a:xfrm>
          <a:prstGeom prst="straightConnector1">
            <a:avLst/>
          </a:prstGeom>
          <a:noFill/>
          <a:ln w="28575" cap="flat" cmpd="sng">
            <a:solidFill>
              <a:srgbClr val="11E4C1"/>
            </a:solidFill>
            <a:prstDash val="solid"/>
            <a:round/>
            <a:headEnd type="none" w="sm" len="sm"/>
            <a:tailEnd type="none" w="sm" len="sm"/>
          </a:ln>
        </p:spPr>
      </p:cxnSp>
      <p:cxnSp>
        <p:nvCxnSpPr>
          <p:cNvPr id="246" name="Google Shape;246;p5"/>
          <p:cNvCxnSpPr>
            <a:stCxn id="245" idx="0"/>
            <a:endCxn id="247" idx="4"/>
          </p:cNvCxnSpPr>
          <p:nvPr/>
        </p:nvCxnSpPr>
        <p:spPr>
          <a:xfrm rot="10800000" flipH="1">
            <a:off x="3655354" y="2762964"/>
            <a:ext cx="970500" cy="389100"/>
          </a:xfrm>
          <a:prstGeom prst="straightConnector1">
            <a:avLst/>
          </a:prstGeom>
          <a:noFill/>
          <a:ln w="28575" cap="flat" cmpd="sng">
            <a:solidFill>
              <a:srgbClr val="7337D4"/>
            </a:solidFill>
            <a:prstDash val="solid"/>
            <a:round/>
            <a:headEnd type="none" w="sm" len="sm"/>
            <a:tailEnd type="none" w="sm" len="sm"/>
          </a:ln>
        </p:spPr>
      </p:cxnSp>
      <p:cxnSp>
        <p:nvCxnSpPr>
          <p:cNvPr id="248" name="Google Shape;248;p5"/>
          <p:cNvCxnSpPr>
            <a:stCxn id="247" idx="4"/>
            <a:endCxn id="249" idx="0"/>
          </p:cNvCxnSpPr>
          <p:nvPr/>
        </p:nvCxnSpPr>
        <p:spPr>
          <a:xfrm>
            <a:off x="4625833" y="2763099"/>
            <a:ext cx="970500" cy="389100"/>
          </a:xfrm>
          <a:prstGeom prst="straightConnector1">
            <a:avLst/>
          </a:prstGeom>
          <a:noFill/>
          <a:ln w="28575" cap="flat" cmpd="sng">
            <a:solidFill>
              <a:srgbClr val="FFFFFF"/>
            </a:solidFill>
            <a:prstDash val="solid"/>
            <a:round/>
            <a:headEnd type="none" w="sm" len="sm"/>
            <a:tailEnd type="none" w="sm" len="sm"/>
          </a:ln>
        </p:spPr>
      </p:cxnSp>
      <p:cxnSp>
        <p:nvCxnSpPr>
          <p:cNvPr id="250" name="Google Shape;250;p5"/>
          <p:cNvCxnSpPr>
            <a:stCxn id="249" idx="0"/>
            <a:endCxn id="251" idx="4"/>
          </p:cNvCxnSpPr>
          <p:nvPr/>
        </p:nvCxnSpPr>
        <p:spPr>
          <a:xfrm rot="10800000" flipH="1">
            <a:off x="5596306" y="2762963"/>
            <a:ext cx="835800" cy="389100"/>
          </a:xfrm>
          <a:prstGeom prst="straightConnector1">
            <a:avLst/>
          </a:prstGeom>
          <a:noFill/>
          <a:ln w="28575" cap="flat" cmpd="sng">
            <a:solidFill>
              <a:srgbClr val="E613D5"/>
            </a:solidFill>
            <a:prstDash val="solid"/>
            <a:round/>
            <a:headEnd type="none" w="sm" len="sm"/>
            <a:tailEnd type="none" w="sm" len="sm"/>
          </a:ln>
        </p:spPr>
      </p:cxnSp>
      <p:sp>
        <p:nvSpPr>
          <p:cNvPr id="251" name="Google Shape;251;p5"/>
          <p:cNvSpPr/>
          <p:nvPr/>
        </p:nvSpPr>
        <p:spPr>
          <a:xfrm>
            <a:off x="6014086" y="1927299"/>
            <a:ext cx="835800" cy="835800"/>
          </a:xfrm>
          <a:prstGeom prst="ellipse">
            <a:avLst/>
          </a:prstGeom>
          <a:solidFill>
            <a:srgbClr val="00FFFF">
              <a:alpha val="45100"/>
            </a:srgbClr>
          </a:solidFill>
          <a:ln w="28575" cap="flat" cmpd="sng">
            <a:solidFill>
              <a:srgbClr val="00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C3B1"/>
              </a:solidFill>
              <a:latin typeface="Calibri"/>
              <a:ea typeface="Calibri"/>
              <a:cs typeface="Calibri"/>
              <a:sym typeface="Calibri"/>
            </a:endParaRPr>
          </a:p>
        </p:txBody>
      </p:sp>
      <p:sp>
        <p:nvSpPr>
          <p:cNvPr id="247" name="Google Shape;247;p5"/>
          <p:cNvSpPr/>
          <p:nvPr/>
        </p:nvSpPr>
        <p:spPr>
          <a:xfrm>
            <a:off x="4207933" y="1927299"/>
            <a:ext cx="835800" cy="835800"/>
          </a:xfrm>
          <a:prstGeom prst="ellipse">
            <a:avLst/>
          </a:prstGeom>
          <a:solidFill>
            <a:srgbClr val="FFFFFF">
              <a:alpha val="42750"/>
            </a:srgbClr>
          </a:solidFill>
          <a:ln w="285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C3B1"/>
              </a:solidFill>
              <a:latin typeface="Calibri"/>
              <a:ea typeface="Calibri"/>
              <a:cs typeface="Calibri"/>
              <a:sym typeface="Calibri"/>
            </a:endParaRPr>
          </a:p>
        </p:txBody>
      </p:sp>
      <p:sp>
        <p:nvSpPr>
          <p:cNvPr id="244" name="Google Shape;244;p5"/>
          <p:cNvSpPr/>
          <p:nvPr/>
        </p:nvSpPr>
        <p:spPr>
          <a:xfrm>
            <a:off x="2401774" y="1927299"/>
            <a:ext cx="835800" cy="835800"/>
          </a:xfrm>
          <a:prstGeom prst="ellipse">
            <a:avLst/>
          </a:prstGeom>
          <a:solidFill>
            <a:srgbClr val="11E4C1">
              <a:alpha val="60000"/>
            </a:srgbClr>
          </a:solidFill>
          <a:ln w="28575" cap="flat" cmpd="sng">
            <a:solidFill>
              <a:srgbClr val="11E4C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C3B1"/>
              </a:solidFill>
              <a:latin typeface="Calibri"/>
              <a:ea typeface="Calibri"/>
              <a:cs typeface="Calibri"/>
              <a:sym typeface="Calibri"/>
            </a:endParaRPr>
          </a:p>
        </p:txBody>
      </p:sp>
      <p:sp>
        <p:nvSpPr>
          <p:cNvPr id="249" name="Google Shape;249;p5"/>
          <p:cNvSpPr/>
          <p:nvPr/>
        </p:nvSpPr>
        <p:spPr>
          <a:xfrm>
            <a:off x="5178406" y="3152063"/>
            <a:ext cx="835800" cy="835800"/>
          </a:xfrm>
          <a:prstGeom prst="ellipse">
            <a:avLst/>
          </a:prstGeom>
          <a:solidFill>
            <a:srgbClr val="E613D5">
              <a:alpha val="48630"/>
            </a:srgbClr>
          </a:solidFill>
          <a:ln w="28575" cap="flat" cmpd="sng">
            <a:solidFill>
              <a:srgbClr val="E613D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C3B1"/>
              </a:solidFill>
              <a:latin typeface="Calibri"/>
              <a:ea typeface="Calibri"/>
              <a:cs typeface="Calibri"/>
              <a:sym typeface="Calibri"/>
            </a:endParaRPr>
          </a:p>
        </p:txBody>
      </p:sp>
      <p:sp>
        <p:nvSpPr>
          <p:cNvPr id="245" name="Google Shape;245;p5"/>
          <p:cNvSpPr/>
          <p:nvPr/>
        </p:nvSpPr>
        <p:spPr>
          <a:xfrm>
            <a:off x="3237454" y="3152064"/>
            <a:ext cx="835800" cy="835800"/>
          </a:xfrm>
          <a:prstGeom prst="ellipse">
            <a:avLst/>
          </a:prstGeom>
          <a:solidFill>
            <a:srgbClr val="7337D4">
              <a:alpha val="80390"/>
            </a:srgbClr>
          </a:solidFill>
          <a:ln w="28575" cap="flat" cmpd="sng">
            <a:solidFill>
              <a:srgbClr val="7337D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2" name="Google Shape;252;p5"/>
          <p:cNvSpPr/>
          <p:nvPr/>
        </p:nvSpPr>
        <p:spPr>
          <a:xfrm>
            <a:off x="4524296" y="2214917"/>
            <a:ext cx="272026" cy="260447"/>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5"/>
          <p:cNvGrpSpPr/>
          <p:nvPr/>
        </p:nvGrpSpPr>
        <p:grpSpPr>
          <a:xfrm>
            <a:off x="2688944" y="2215068"/>
            <a:ext cx="261496" cy="260090"/>
            <a:chOff x="-3854375" y="2046625"/>
            <a:chExt cx="293025" cy="291450"/>
          </a:xfrm>
        </p:grpSpPr>
        <p:sp>
          <p:nvSpPr>
            <p:cNvPr id="254" name="Google Shape;254;p5"/>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5"/>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5"/>
          <p:cNvGrpSpPr/>
          <p:nvPr/>
        </p:nvGrpSpPr>
        <p:grpSpPr>
          <a:xfrm>
            <a:off x="3525266" y="3439480"/>
            <a:ext cx="260090" cy="260782"/>
            <a:chOff x="-1333200" y="2770450"/>
            <a:chExt cx="291450" cy="292225"/>
          </a:xfrm>
        </p:grpSpPr>
        <p:sp>
          <p:nvSpPr>
            <p:cNvPr id="257" name="Google Shape;257;p5"/>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5"/>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5"/>
          <p:cNvGrpSpPr/>
          <p:nvPr/>
        </p:nvGrpSpPr>
        <p:grpSpPr>
          <a:xfrm>
            <a:off x="5465860" y="3439844"/>
            <a:ext cx="260782" cy="260090"/>
            <a:chOff x="-937025" y="2064750"/>
            <a:chExt cx="292225" cy="291450"/>
          </a:xfrm>
        </p:grpSpPr>
        <p:sp>
          <p:nvSpPr>
            <p:cNvPr id="260" name="Google Shape;260;p5"/>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5"/>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5"/>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5"/>
          <p:cNvGrpSpPr/>
          <p:nvPr/>
        </p:nvGrpSpPr>
        <p:grpSpPr>
          <a:xfrm>
            <a:off x="6301247" y="2214016"/>
            <a:ext cx="262901" cy="262209"/>
            <a:chOff x="-4570325" y="2405775"/>
            <a:chExt cx="294600" cy="293825"/>
          </a:xfrm>
        </p:grpSpPr>
        <p:sp>
          <p:nvSpPr>
            <p:cNvPr id="264" name="Google Shape;264;p5"/>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5"/>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6" name="Google Shape;266;p5"/>
          <p:cNvSpPr txBox="1"/>
          <p:nvPr/>
        </p:nvSpPr>
        <p:spPr>
          <a:xfrm>
            <a:off x="2518325" y="4071200"/>
            <a:ext cx="1689600" cy="513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b="1">
                <a:solidFill>
                  <a:srgbClr val="FFFFFF"/>
                </a:solidFill>
                <a:latin typeface="Saira Extra Condensed"/>
                <a:ea typeface="Saira Extra Condensed"/>
                <a:cs typeface="Saira Extra Condensed"/>
                <a:sym typeface="Saira Extra Condensed"/>
              </a:rPr>
              <a:t>DISEÑO</a:t>
            </a:r>
            <a:endParaRPr sz="1200" b="1" i="0" u="none" strike="noStrike" cap="none">
              <a:solidFill>
                <a:srgbClr val="FFFFFF"/>
              </a:solidFill>
              <a:latin typeface="Saira Extra Condensed"/>
              <a:ea typeface="Saira Extra Condensed"/>
              <a:cs typeface="Saira Extra Condensed"/>
              <a:sym typeface="Saira Extra Condensed"/>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267" name="Google Shape;267;p5"/>
          <p:cNvSpPr txBox="1"/>
          <p:nvPr/>
        </p:nvSpPr>
        <p:spPr>
          <a:xfrm>
            <a:off x="3781025" y="1517250"/>
            <a:ext cx="1689600" cy="3078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b="1">
                <a:solidFill>
                  <a:srgbClr val="FFFFFF"/>
                </a:solidFill>
                <a:latin typeface="Saira Extra Condensed"/>
                <a:ea typeface="Saira Extra Condensed"/>
                <a:cs typeface="Saira Extra Condensed"/>
                <a:sym typeface="Saira Extra Condensed"/>
              </a:rPr>
              <a:t>TRANSICIÓN </a:t>
            </a:r>
            <a:endParaRPr sz="1200" b="1" i="0" u="none" strike="noStrike" cap="none">
              <a:solidFill>
                <a:srgbClr val="FFFFFF"/>
              </a:solidFill>
              <a:latin typeface="Saira Extra Condensed"/>
              <a:ea typeface="Saira Extra Condensed"/>
              <a:cs typeface="Saira Extra Condensed"/>
              <a:sym typeface="Saira Extra Condensed"/>
            </a:endParaRPr>
          </a:p>
          <a:p>
            <a:pPr marL="0" marR="0" lvl="0" indent="0" algn="ctr" rtl="0">
              <a:lnSpc>
                <a:spcPct val="100000"/>
              </a:lnSpc>
              <a:spcBef>
                <a:spcPts val="100"/>
              </a:spcBef>
              <a:spcAft>
                <a:spcPts val="0"/>
              </a:spcAft>
              <a:buClr>
                <a:srgbClr val="000000"/>
              </a:buClr>
              <a:buSzPts val="1000"/>
              <a:buFont typeface="Arial"/>
              <a:buNone/>
            </a:pPr>
            <a:endParaRPr sz="10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268" name="Google Shape;268;p5"/>
          <p:cNvSpPr txBox="1"/>
          <p:nvPr/>
        </p:nvSpPr>
        <p:spPr>
          <a:xfrm>
            <a:off x="7115925" y="2107450"/>
            <a:ext cx="1148700" cy="4755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1">
                <a:solidFill>
                  <a:srgbClr val="FFFFFF"/>
                </a:solidFill>
                <a:latin typeface="Saira Extra Condensed"/>
                <a:ea typeface="Saira Extra Condensed"/>
                <a:cs typeface="Saira Extra Condensed"/>
                <a:sym typeface="Saira Extra Condensed"/>
              </a:rPr>
              <a:t>MEJORA CONTINUA</a:t>
            </a:r>
            <a:endParaRPr sz="1200" b="1"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269" name="Google Shape;269;p5"/>
          <p:cNvSpPr txBox="1"/>
          <p:nvPr/>
        </p:nvSpPr>
        <p:spPr>
          <a:xfrm>
            <a:off x="5383824" y="4090250"/>
            <a:ext cx="1602900" cy="4755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	</a:t>
            </a:r>
            <a:r>
              <a:rPr lang="es" sz="1200" b="1">
                <a:solidFill>
                  <a:srgbClr val="FFFFFF"/>
                </a:solidFill>
                <a:latin typeface="Saira Extra Condensed"/>
                <a:ea typeface="Saira Extra Condensed"/>
                <a:cs typeface="Saira Extra Condensed"/>
                <a:sym typeface="Saira Extra Condensed"/>
              </a:rPr>
              <a:t>OPERACIÓN</a:t>
            </a:r>
            <a:endParaRPr sz="1200" b="1" i="0" u="none" strike="noStrike" cap="none">
              <a:solidFill>
                <a:srgbClr val="FFFFFF"/>
              </a:solidFill>
              <a:latin typeface="Saira Extra Condensed"/>
              <a:ea typeface="Saira Extra Condensed"/>
              <a:cs typeface="Saira Extra Condensed"/>
              <a:sym typeface="Saira Extra Condensed"/>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Barlow Semi Condensed Light"/>
              <a:ea typeface="Barlow Semi Condensed Light"/>
              <a:cs typeface="Barlow Semi Condensed Light"/>
              <a:sym typeface="Barlow Semi Condensed Light"/>
            </a:endParaRPr>
          </a:p>
        </p:txBody>
      </p:sp>
      <p:sp>
        <p:nvSpPr>
          <p:cNvPr id="270" name="Google Shape;270;p5"/>
          <p:cNvSpPr txBox="1"/>
          <p:nvPr/>
        </p:nvSpPr>
        <p:spPr>
          <a:xfrm>
            <a:off x="790325" y="2107450"/>
            <a:ext cx="1458000" cy="5472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 sz="1200" b="1">
                <a:solidFill>
                  <a:srgbClr val="FFFFFF"/>
                </a:solidFill>
                <a:latin typeface="Saira Extra Condensed"/>
                <a:ea typeface="Saira Extra Condensed"/>
                <a:cs typeface="Saira Extra Condensed"/>
                <a:sym typeface="Saira Extra Condensed"/>
              </a:rPr>
              <a:t>E</a:t>
            </a:r>
            <a:r>
              <a:rPr lang="es" sz="1200" b="1" i="0" u="none" strike="noStrike" cap="none">
                <a:solidFill>
                  <a:srgbClr val="FFFFFF"/>
                </a:solidFill>
                <a:latin typeface="Saira Extra Condensed"/>
                <a:ea typeface="Saira Extra Condensed"/>
                <a:cs typeface="Saira Extra Condensed"/>
                <a:sym typeface="Saira Extra Condensed"/>
              </a:rPr>
              <a:t>STRATE</a:t>
            </a:r>
            <a:r>
              <a:rPr lang="es" sz="1200" b="1">
                <a:solidFill>
                  <a:srgbClr val="FFFFFF"/>
                </a:solidFill>
                <a:latin typeface="Saira Extra Condensed"/>
                <a:ea typeface="Saira Extra Condensed"/>
                <a:cs typeface="Saira Extra Condensed"/>
                <a:sym typeface="Saira Extra Condensed"/>
              </a:rPr>
              <a:t>GIA </a:t>
            </a:r>
            <a:endParaRPr sz="1200" b="1">
              <a:solidFill>
                <a:srgbClr val="FFFFFF"/>
              </a:solidFill>
              <a:latin typeface="Saira Extra Condensed"/>
              <a:ea typeface="Saira Extra Condensed"/>
              <a:cs typeface="Saira Extra Condensed"/>
              <a:sym typeface="Saira Extra Condensed"/>
            </a:endParaRPr>
          </a:p>
          <a:p>
            <a:pPr marL="0" marR="0" lvl="0" indent="0" algn="r" rtl="0">
              <a:lnSpc>
                <a:spcPct val="100000"/>
              </a:lnSpc>
              <a:spcBef>
                <a:spcPts val="0"/>
              </a:spcBef>
              <a:spcAft>
                <a:spcPts val="0"/>
              </a:spcAft>
              <a:buClr>
                <a:srgbClr val="000000"/>
              </a:buClr>
              <a:buSzPts val="1200"/>
              <a:buFont typeface="Arial"/>
              <a:buNone/>
            </a:pPr>
            <a:r>
              <a:rPr lang="es" sz="1200" b="1">
                <a:solidFill>
                  <a:srgbClr val="FFFFFF"/>
                </a:solidFill>
                <a:latin typeface="Saira Extra Condensed"/>
                <a:ea typeface="Saira Extra Condensed"/>
                <a:cs typeface="Saira Extra Condensed"/>
                <a:sym typeface="Saira Extra Condensed"/>
              </a:rPr>
              <a:t>DE SERVICIO</a:t>
            </a:r>
            <a:r>
              <a:rPr lang="es" sz="1200" b="1" i="0" u="none" strike="noStrike" cap="none">
                <a:solidFill>
                  <a:srgbClr val="FFFFFF"/>
                </a:solidFill>
                <a:latin typeface="Saira Extra Condensed"/>
                <a:ea typeface="Saira Extra Condensed"/>
                <a:cs typeface="Saira Extra Condensed"/>
                <a:sym typeface="Saira Extra Condensed"/>
              </a:rPr>
              <a:t>  </a:t>
            </a:r>
            <a:endParaRPr sz="1200" b="1" i="0" u="none" strike="noStrike" cap="none">
              <a:solidFill>
                <a:srgbClr val="FFFFFF"/>
              </a:solidFill>
              <a:latin typeface="Saira Extra Condensed"/>
              <a:ea typeface="Saira Extra Condensed"/>
              <a:cs typeface="Saira Extra Condensed"/>
              <a:sym typeface="Saira Extra Condensed"/>
            </a:endParaRPr>
          </a:p>
          <a:p>
            <a:pPr marL="0" marR="0" lvl="0" indent="0" algn="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7"/>
          <p:cNvSpPr txBox="1">
            <a:spLocks noGrp="1"/>
          </p:cNvSpPr>
          <p:nvPr>
            <p:ph type="ctrTitle"/>
          </p:nvPr>
        </p:nvSpPr>
        <p:spPr>
          <a:xfrm>
            <a:off x="1552731" y="2457900"/>
            <a:ext cx="2797200" cy="64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800"/>
              <a:buNone/>
            </a:pPr>
            <a:r>
              <a:rPr lang="es"/>
              <a:t>ACTIVE DIRECTOR</a:t>
            </a:r>
            <a:endParaRPr sz="1800">
              <a:latin typeface="Saira ExtraCondensed Medium"/>
              <a:ea typeface="Saira ExtraCondensed Medium"/>
              <a:cs typeface="Saira ExtraCondensed Medium"/>
              <a:sym typeface="Saira ExtraCondensed Medium"/>
            </a:endParaRPr>
          </a:p>
        </p:txBody>
      </p:sp>
      <p:sp>
        <p:nvSpPr>
          <p:cNvPr id="276" name="Google Shape;276;p7"/>
          <p:cNvSpPr txBox="1">
            <a:spLocks noGrp="1"/>
          </p:cNvSpPr>
          <p:nvPr>
            <p:ph type="subTitle" idx="2"/>
          </p:nvPr>
        </p:nvSpPr>
        <p:spPr>
          <a:xfrm>
            <a:off x="3702190" y="3056934"/>
            <a:ext cx="2797200" cy="556200"/>
          </a:xfrm>
          <a:prstGeom prst="rect">
            <a:avLst/>
          </a:prstGeom>
          <a:noFill/>
          <a:ln>
            <a:noFill/>
          </a:ln>
        </p:spPr>
        <p:txBody>
          <a:bodyPr spcFirstLastPara="1" wrap="square" lIns="91425" tIns="91425" rIns="91425" bIns="91425" anchor="b" anchorCtr="0">
            <a:noAutofit/>
          </a:bodyPr>
          <a:lstStyle/>
          <a:p>
            <a:pPr marL="457200" lvl="0" indent="-304800" algn="r" rtl="0">
              <a:lnSpc>
                <a:spcPct val="100000"/>
              </a:lnSpc>
              <a:spcBef>
                <a:spcPts val="0"/>
              </a:spcBef>
              <a:spcAft>
                <a:spcPts val="0"/>
              </a:spcAft>
              <a:buSzPts val="1800"/>
              <a:buFont typeface="Saira ExtraCondensed Medium"/>
              <a:buNone/>
            </a:pPr>
            <a:r>
              <a:rPr lang="es" sz="1800">
                <a:latin typeface="Saira ExtraCondensed Medium"/>
                <a:ea typeface="Saira ExtraCondensed Medium"/>
                <a:cs typeface="Saira ExtraCondensed Medium"/>
                <a:sym typeface="Saira ExtraCondensed Medium"/>
              </a:rPr>
              <a:t>Data Synchronization</a:t>
            </a:r>
            <a:endParaRPr sz="1800">
              <a:latin typeface="Saira ExtraCondensed Medium"/>
              <a:ea typeface="Saira ExtraCondensed Medium"/>
              <a:cs typeface="Saira ExtraCondensed Medium"/>
              <a:sym typeface="Saira ExtraCondensed Medium"/>
            </a:endParaRPr>
          </a:p>
        </p:txBody>
      </p:sp>
      <p:sp>
        <p:nvSpPr>
          <p:cNvPr id="277" name="Google Shape;277;p7"/>
          <p:cNvSpPr txBox="1">
            <a:spLocks noGrp="1"/>
          </p:cNvSpPr>
          <p:nvPr>
            <p:ph type="ctrTitle" idx="3"/>
          </p:nvPr>
        </p:nvSpPr>
        <p:spPr>
          <a:xfrm>
            <a:off x="4794050" y="2457900"/>
            <a:ext cx="2797200" cy="64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 sz="1800">
                <a:latin typeface="Saira ExtraCondensed Medium"/>
                <a:ea typeface="Saira ExtraCondensed Medium"/>
                <a:cs typeface="Saira ExtraCondensed Medium"/>
                <a:sym typeface="Saira ExtraCondensed Medium"/>
              </a:rPr>
              <a:t> </a:t>
            </a:r>
            <a:r>
              <a:rPr lang="es"/>
              <a:t>MS-Excel</a:t>
            </a:r>
            <a:endParaRPr sz="1800">
              <a:latin typeface="Saira ExtraCondensed Medium"/>
              <a:ea typeface="Saira ExtraCondensed Medium"/>
              <a:cs typeface="Saira ExtraCondensed Medium"/>
              <a:sym typeface="Saira ExtraCondensed Medium"/>
            </a:endParaRPr>
          </a:p>
        </p:txBody>
      </p:sp>
      <p:sp>
        <p:nvSpPr>
          <p:cNvPr id="278" name="Google Shape;278;p7"/>
          <p:cNvSpPr txBox="1">
            <a:spLocks noGrp="1"/>
          </p:cNvSpPr>
          <p:nvPr>
            <p:ph type="sldNum" idx="4294967295"/>
          </p:nvPr>
        </p:nvSpPr>
        <p:spPr>
          <a:xfrm>
            <a:off x="8307994" y="4522465"/>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s"/>
              <a:t>7</a:t>
            </a:fld>
            <a:endParaRPr/>
          </a:p>
        </p:txBody>
      </p:sp>
      <p:sp>
        <p:nvSpPr>
          <p:cNvPr id="279" name="Google Shape;279;p7"/>
          <p:cNvSpPr txBox="1">
            <a:spLocks noGrp="1"/>
          </p:cNvSpPr>
          <p:nvPr>
            <p:ph type="ctrTitle" idx="4"/>
          </p:nvPr>
        </p:nvSpPr>
        <p:spPr>
          <a:xfrm>
            <a:off x="1000125" y="134800"/>
            <a:ext cx="7143900" cy="85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sz="4300"/>
              <a:t>04</a:t>
            </a:r>
            <a:r>
              <a:rPr lang="es"/>
              <a:t>   INTEGRACIÓN CON OTRAS HERRAMIENTAS</a:t>
            </a:r>
            <a:endParaRPr/>
          </a:p>
        </p:txBody>
      </p:sp>
      <p:sp>
        <p:nvSpPr>
          <p:cNvPr id="280" name="Google Shape;280;p7"/>
          <p:cNvSpPr/>
          <p:nvPr/>
        </p:nvSpPr>
        <p:spPr>
          <a:xfrm>
            <a:off x="3938243" y="2311335"/>
            <a:ext cx="342867" cy="3282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 name="Google Shape;281;p7"/>
          <p:cNvGrpSpPr/>
          <p:nvPr/>
        </p:nvGrpSpPr>
        <p:grpSpPr>
          <a:xfrm>
            <a:off x="4903288" y="2395279"/>
            <a:ext cx="395007" cy="207546"/>
            <a:chOff x="4876350" y="2387648"/>
            <a:chExt cx="409631" cy="215230"/>
          </a:xfrm>
        </p:grpSpPr>
        <p:sp>
          <p:nvSpPr>
            <p:cNvPr id="282" name="Google Shape;282;p7"/>
            <p:cNvSpPr/>
            <p:nvPr/>
          </p:nvSpPr>
          <p:spPr>
            <a:xfrm>
              <a:off x="4876350" y="2387648"/>
              <a:ext cx="409631" cy="21523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83" name="Google Shape;283;p7"/>
            <p:cNvSpPr/>
            <p:nvPr/>
          </p:nvSpPr>
          <p:spPr>
            <a:xfrm>
              <a:off x="5016539" y="2435436"/>
              <a:ext cx="124220" cy="11961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284" name="Google Shape;284;p7"/>
          <p:cNvSpPr txBox="1"/>
          <p:nvPr/>
        </p:nvSpPr>
        <p:spPr>
          <a:xfrm>
            <a:off x="2660450" y="3525525"/>
            <a:ext cx="1572300" cy="4269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800"/>
              <a:buFont typeface="Saira ExtraCondensed Medium"/>
              <a:buNone/>
            </a:pPr>
            <a:r>
              <a:rPr lang="es" sz="1800" b="0" i="0" u="none" strike="noStrike" cap="none">
                <a:solidFill>
                  <a:srgbClr val="FFFFFF"/>
                </a:solidFill>
                <a:latin typeface="Saira ExtraCondensed Medium"/>
                <a:ea typeface="Saira ExtraCondensed Medium"/>
                <a:cs typeface="Saira ExtraCondensed Medium"/>
                <a:sym typeface="Saira ExtraCondensed Medium"/>
              </a:rPr>
              <a:t>JA-SIG CAS</a:t>
            </a:r>
            <a:endParaRPr/>
          </a:p>
          <a:p>
            <a:pPr marL="0" marR="0" lvl="0" indent="0" algn="r" rtl="0">
              <a:lnSpc>
                <a:spcPct val="100000"/>
              </a:lnSpc>
              <a:spcBef>
                <a:spcPts val="0"/>
              </a:spcBef>
              <a:spcAft>
                <a:spcPts val="0"/>
              </a:spcAft>
              <a:buClr>
                <a:srgbClr val="FFFFFF"/>
              </a:buClr>
              <a:buSzPts val="1800"/>
              <a:buFont typeface="Saira ExtraCondensed Medium"/>
              <a:buNone/>
            </a:pPr>
            <a:endParaRPr sz="1800" b="0" i="0" u="none" strike="noStrike" cap="none">
              <a:solidFill>
                <a:srgbClr val="FFFFFF"/>
              </a:solidFill>
              <a:latin typeface="Saira ExtraCondensed Medium"/>
              <a:ea typeface="Saira ExtraCondensed Medium"/>
              <a:cs typeface="Saira ExtraCondensed Medium"/>
              <a:sym typeface="Saira ExtraCondensed Medium"/>
            </a:endParaRPr>
          </a:p>
        </p:txBody>
      </p:sp>
      <p:sp>
        <p:nvSpPr>
          <p:cNvPr id="285" name="Google Shape;285;p7"/>
          <p:cNvSpPr txBox="1"/>
          <p:nvPr/>
        </p:nvSpPr>
        <p:spPr>
          <a:xfrm>
            <a:off x="837047" y="3572825"/>
            <a:ext cx="1956300" cy="644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800"/>
              <a:buFont typeface="Saira ExtraCondensed Medium"/>
              <a:buNone/>
            </a:pPr>
            <a:r>
              <a:rPr lang="es" sz="1800" b="0" i="0" u="none" strike="noStrike" cap="none">
                <a:solidFill>
                  <a:srgbClr val="FFFFFF"/>
                </a:solidFill>
                <a:latin typeface="Saira ExtraCondensed Medium"/>
                <a:ea typeface="Saira ExtraCondensed Medium"/>
                <a:cs typeface="Saira ExtraCondensed Medium"/>
                <a:sym typeface="Saira ExtraCondensed Medium"/>
              </a:rPr>
              <a:t>OCSInventory</a:t>
            </a:r>
            <a:endParaRPr/>
          </a:p>
        </p:txBody>
      </p:sp>
      <p:sp>
        <p:nvSpPr>
          <p:cNvPr id="286" name="Google Shape;286;p7"/>
          <p:cNvSpPr txBox="1">
            <a:spLocks noGrp="1"/>
          </p:cNvSpPr>
          <p:nvPr>
            <p:ph type="ctrTitle" idx="3"/>
          </p:nvPr>
        </p:nvSpPr>
        <p:spPr>
          <a:xfrm>
            <a:off x="4871050" y="3525525"/>
            <a:ext cx="2797200" cy="64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
              <a:t>Slack Integration</a:t>
            </a:r>
            <a:endParaRPr sz="1800">
              <a:latin typeface="Saira ExtraCondensed Medium"/>
              <a:ea typeface="Saira ExtraCondensed Medium"/>
              <a:cs typeface="Saira ExtraCondensed Medium"/>
              <a:sym typeface="Saira ExtraCondensed Medium"/>
            </a:endParaRPr>
          </a:p>
        </p:txBody>
      </p:sp>
      <p:sp>
        <p:nvSpPr>
          <p:cNvPr id="287" name="Google Shape;287;p7"/>
          <p:cNvSpPr txBox="1">
            <a:spLocks noGrp="1"/>
          </p:cNvSpPr>
          <p:nvPr>
            <p:ph type="ctrTitle"/>
          </p:nvPr>
        </p:nvSpPr>
        <p:spPr>
          <a:xfrm>
            <a:off x="491750" y="2778700"/>
            <a:ext cx="2301600" cy="556200"/>
          </a:xfrm>
          <a:prstGeom prst="rect">
            <a:avLst/>
          </a:prstGeom>
          <a:noFill/>
          <a:ln>
            <a:noFill/>
          </a:ln>
        </p:spPr>
        <p:txBody>
          <a:bodyPr spcFirstLastPara="1" wrap="square" lIns="91425" tIns="91425" rIns="91425" bIns="91425" anchor="b" anchorCtr="0">
            <a:noAutofit/>
          </a:bodyPr>
          <a:lstStyle/>
          <a:p>
            <a:pPr marL="0" lvl="0" indent="457200" algn="r" rtl="0">
              <a:lnSpc>
                <a:spcPct val="100000"/>
              </a:lnSpc>
              <a:spcBef>
                <a:spcPts val="0"/>
              </a:spcBef>
              <a:spcAft>
                <a:spcPts val="0"/>
              </a:spcAft>
              <a:buSzPts val="1800"/>
              <a:buNone/>
            </a:pPr>
            <a:r>
              <a:rPr lang="es"/>
              <a:t>Mail to Ticket Automation</a:t>
            </a:r>
            <a:endParaRPr sz="1800">
              <a:latin typeface="Saira ExtraCondensed Medium"/>
              <a:ea typeface="Saira ExtraCondensed Medium"/>
              <a:cs typeface="Saira ExtraCondensed Medium"/>
              <a:sym typeface="Saira ExtraCondensed Medium"/>
            </a:endParaRPr>
          </a:p>
        </p:txBody>
      </p:sp>
      <p:sp>
        <p:nvSpPr>
          <p:cNvPr id="288" name="Google Shape;288;p7"/>
          <p:cNvSpPr txBox="1"/>
          <p:nvPr/>
        </p:nvSpPr>
        <p:spPr>
          <a:xfrm>
            <a:off x="1153450" y="3334900"/>
            <a:ext cx="1956300" cy="644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800"/>
              <a:buFont typeface="Saira ExtraCondensed Medium"/>
              <a:buNone/>
            </a:pPr>
            <a:r>
              <a:rPr lang="es" sz="1800">
                <a:solidFill>
                  <a:srgbClr val="FFFFFF"/>
                </a:solidFill>
                <a:latin typeface="Saira ExtraCondensed Medium"/>
                <a:ea typeface="Saira ExtraCondensed Medium"/>
                <a:cs typeface="Saira ExtraCondensed Medium"/>
                <a:sym typeface="Saira ExtraCondensed Medium"/>
              </a:rPr>
              <a:t>Notify on Expiration   </a:t>
            </a:r>
            <a:endParaRPr sz="1800">
              <a:solidFill>
                <a:srgbClr val="FFFFFF"/>
              </a:solidFill>
              <a:latin typeface="Saira ExtraCondensed Medium"/>
              <a:ea typeface="Saira ExtraCondensed Medium"/>
              <a:cs typeface="Saira ExtraCondensed Medium"/>
              <a:sym typeface="Saira ExtraCondensed Medium"/>
            </a:endParaRPr>
          </a:p>
          <a:p>
            <a:pPr marL="0" marR="0" lvl="0" indent="0" algn="r" rtl="0">
              <a:lnSpc>
                <a:spcPct val="100000"/>
              </a:lnSpc>
              <a:spcBef>
                <a:spcPts val="0"/>
              </a:spcBef>
              <a:spcAft>
                <a:spcPts val="0"/>
              </a:spcAft>
              <a:buClr>
                <a:srgbClr val="FFFFFF"/>
              </a:buClr>
              <a:buSzPts val="1800"/>
              <a:buFont typeface="Saira ExtraCondensed Medium"/>
              <a:buNone/>
            </a:pPr>
            <a:endParaRPr sz="1800">
              <a:solidFill>
                <a:srgbClr val="FFFFFF"/>
              </a:solidFill>
              <a:latin typeface="Saira ExtraCondensed Medium"/>
              <a:ea typeface="Saira ExtraCondensed Medium"/>
              <a:cs typeface="Saira ExtraCondensed Medium"/>
              <a:sym typeface="Saira ExtraCondense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8"/>
          <p:cNvSpPr txBox="1">
            <a:spLocks noGrp="1"/>
          </p:cNvSpPr>
          <p:nvPr>
            <p:ph type="ctrTitle" idx="2"/>
          </p:nvPr>
        </p:nvSpPr>
        <p:spPr>
          <a:xfrm flipH="1">
            <a:off x="3829163" y="2540048"/>
            <a:ext cx="3294300" cy="577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800"/>
              <a:buNone/>
            </a:pPr>
            <a:r>
              <a:rPr lang="es" sz="2800"/>
              <a:t>ARQUITECTURA ITOP</a:t>
            </a:r>
            <a:endParaRPr sz="2800"/>
          </a:p>
        </p:txBody>
      </p:sp>
      <p:pic>
        <p:nvPicPr>
          <p:cNvPr id="294" name="Google Shape;294;p8"/>
          <p:cNvPicPr preferRelativeResize="0"/>
          <p:nvPr/>
        </p:nvPicPr>
        <p:blipFill rotWithShape="1">
          <a:blip r:embed="rId3">
            <a:alphaModFix/>
          </a:blip>
          <a:srcRect l="13539" t="1994" b="4344"/>
          <a:stretch/>
        </p:blipFill>
        <p:spPr>
          <a:xfrm>
            <a:off x="0" y="-28340"/>
            <a:ext cx="3627801" cy="5158800"/>
          </a:xfrm>
          <a:prstGeom prst="rect">
            <a:avLst/>
          </a:prstGeom>
          <a:noFill/>
          <a:ln>
            <a:noFill/>
          </a:ln>
        </p:spPr>
      </p:pic>
      <p:sp>
        <p:nvSpPr>
          <p:cNvPr id="295" name="Google Shape;295;p8"/>
          <p:cNvSpPr txBox="1">
            <a:spLocks noGrp="1"/>
          </p:cNvSpPr>
          <p:nvPr>
            <p:ph type="title"/>
          </p:nvPr>
        </p:nvSpPr>
        <p:spPr>
          <a:xfrm flipH="1">
            <a:off x="7477262" y="1858700"/>
            <a:ext cx="1444800" cy="161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s"/>
              <a:t>05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
          <p:cNvSpPr txBox="1">
            <a:spLocks noGrp="1"/>
          </p:cNvSpPr>
          <p:nvPr>
            <p:ph type="ctrTitle"/>
          </p:nvPr>
        </p:nvSpPr>
        <p:spPr>
          <a:xfrm>
            <a:off x="619900" y="134800"/>
            <a:ext cx="7904100" cy="85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DIAGRAMA DE ARQUITECTURA</a:t>
            </a:r>
            <a:endParaRPr/>
          </a:p>
        </p:txBody>
      </p:sp>
      <p:sp>
        <p:nvSpPr>
          <p:cNvPr id="301" name="Google Shape;301;p9"/>
          <p:cNvSpPr txBox="1"/>
          <p:nvPr/>
        </p:nvSpPr>
        <p:spPr>
          <a:xfrm>
            <a:off x="759663" y="1548675"/>
            <a:ext cx="2280275" cy="1286727"/>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ctr" rtl="0">
              <a:lnSpc>
                <a:spcPct val="100000"/>
              </a:lnSpc>
              <a:spcBef>
                <a:spcPts val="20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ctr" rtl="0">
              <a:lnSpc>
                <a:spcPct val="100000"/>
              </a:lnSpc>
              <a:spcBef>
                <a:spcPts val="20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ctr" rtl="0">
              <a:lnSpc>
                <a:spcPct val="100000"/>
              </a:lnSpc>
              <a:spcBef>
                <a:spcPts val="20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20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t>
            </a:r>
            <a:r>
              <a:rPr lang="es" u="sng">
                <a:solidFill>
                  <a:srgbClr val="FFFFFF"/>
                </a:solidFill>
                <a:latin typeface="Saira Extra Condensed"/>
                <a:ea typeface="Saira Extra Condensed"/>
                <a:cs typeface="Saira Extra Condensed"/>
                <a:sym typeface="Saira Extra Condensed"/>
              </a:rPr>
              <a:t>Cliente</a:t>
            </a:r>
            <a:r>
              <a:rPr lang="es">
                <a:solidFill>
                  <a:srgbClr val="FFFFFF"/>
                </a:solidFill>
                <a:latin typeface="Saira Extra Condensed"/>
                <a:ea typeface="Saira Extra Condensed"/>
                <a:cs typeface="Saira Extra Condensed"/>
                <a:sym typeface="Saira Extra Condensed"/>
              </a:rPr>
              <a:t> {Browser} </a:t>
            </a:r>
            <a:endParaRPr>
              <a:solidFill>
                <a:srgbClr val="FFFFFF"/>
              </a:solidFill>
              <a:latin typeface="Saira Extra Condensed"/>
              <a:ea typeface="Saira Extra Condensed"/>
              <a:cs typeface="Saira Extra Condensed"/>
              <a:sym typeface="Saira Extra Condensed"/>
            </a:endParaRPr>
          </a:p>
        </p:txBody>
      </p:sp>
      <p:cxnSp>
        <p:nvCxnSpPr>
          <p:cNvPr id="302" name="Google Shape;302;p9"/>
          <p:cNvCxnSpPr/>
          <p:nvPr/>
        </p:nvCxnSpPr>
        <p:spPr>
          <a:xfrm rot="10800000" flipH="1">
            <a:off x="759663" y="1276875"/>
            <a:ext cx="480414" cy="271800"/>
          </a:xfrm>
          <a:prstGeom prst="straightConnector1">
            <a:avLst/>
          </a:prstGeom>
          <a:noFill/>
          <a:ln w="9525" cap="flat" cmpd="sng">
            <a:solidFill>
              <a:schemeClr val="lt1"/>
            </a:solidFill>
            <a:prstDash val="solid"/>
            <a:round/>
            <a:headEnd type="none" w="sm" len="sm"/>
            <a:tailEnd type="none" w="sm" len="sm"/>
          </a:ln>
        </p:spPr>
      </p:cxnSp>
      <p:cxnSp>
        <p:nvCxnSpPr>
          <p:cNvPr id="303" name="Google Shape;303;p9"/>
          <p:cNvCxnSpPr/>
          <p:nvPr/>
        </p:nvCxnSpPr>
        <p:spPr>
          <a:xfrm rot="10800000" flipH="1">
            <a:off x="3018668" y="1290148"/>
            <a:ext cx="480414" cy="271800"/>
          </a:xfrm>
          <a:prstGeom prst="straightConnector1">
            <a:avLst/>
          </a:prstGeom>
          <a:noFill/>
          <a:ln w="9525" cap="flat" cmpd="sng">
            <a:solidFill>
              <a:schemeClr val="lt1"/>
            </a:solidFill>
            <a:prstDash val="solid"/>
            <a:round/>
            <a:headEnd type="none" w="sm" len="sm"/>
            <a:tailEnd type="none" w="sm" len="sm"/>
          </a:ln>
        </p:spPr>
      </p:cxnSp>
      <p:cxnSp>
        <p:nvCxnSpPr>
          <p:cNvPr id="304" name="Google Shape;304;p9"/>
          <p:cNvCxnSpPr/>
          <p:nvPr/>
        </p:nvCxnSpPr>
        <p:spPr>
          <a:xfrm rot="10800000" flipH="1">
            <a:off x="3048319" y="2543693"/>
            <a:ext cx="480414" cy="271800"/>
          </a:xfrm>
          <a:prstGeom prst="straightConnector1">
            <a:avLst/>
          </a:prstGeom>
          <a:noFill/>
          <a:ln w="9525" cap="flat" cmpd="sng">
            <a:solidFill>
              <a:schemeClr val="lt1"/>
            </a:solidFill>
            <a:prstDash val="solid"/>
            <a:round/>
            <a:headEnd type="none" w="sm" len="sm"/>
            <a:tailEnd type="none" w="sm" len="sm"/>
          </a:ln>
        </p:spPr>
      </p:cxnSp>
      <p:cxnSp>
        <p:nvCxnSpPr>
          <p:cNvPr id="305" name="Google Shape;305;p9"/>
          <p:cNvCxnSpPr/>
          <p:nvPr/>
        </p:nvCxnSpPr>
        <p:spPr>
          <a:xfrm flipH="1">
            <a:off x="3507463" y="1276875"/>
            <a:ext cx="4508" cy="1266818"/>
          </a:xfrm>
          <a:prstGeom prst="straightConnector1">
            <a:avLst/>
          </a:prstGeom>
          <a:noFill/>
          <a:ln w="9525" cap="flat" cmpd="sng">
            <a:solidFill>
              <a:schemeClr val="lt1"/>
            </a:solidFill>
            <a:prstDash val="solid"/>
            <a:round/>
            <a:headEnd type="none" w="sm" len="sm"/>
            <a:tailEnd type="none" w="sm" len="sm"/>
          </a:ln>
        </p:spPr>
      </p:cxnSp>
      <p:cxnSp>
        <p:nvCxnSpPr>
          <p:cNvPr id="306" name="Google Shape;306;p9"/>
          <p:cNvCxnSpPr/>
          <p:nvPr/>
        </p:nvCxnSpPr>
        <p:spPr>
          <a:xfrm>
            <a:off x="1240077" y="1276875"/>
            <a:ext cx="2259005" cy="13273"/>
          </a:xfrm>
          <a:prstGeom prst="straightConnector1">
            <a:avLst/>
          </a:prstGeom>
          <a:noFill/>
          <a:ln w="9525" cap="flat" cmpd="sng">
            <a:solidFill>
              <a:schemeClr val="lt1"/>
            </a:solidFill>
            <a:prstDash val="solid"/>
            <a:round/>
            <a:headEnd type="none" w="sm" len="sm"/>
            <a:tailEnd type="none" w="sm" len="sm"/>
          </a:ln>
        </p:spPr>
      </p:cxnSp>
      <p:sp>
        <p:nvSpPr>
          <p:cNvPr id="307" name="Google Shape;307;p9"/>
          <p:cNvSpPr txBox="1"/>
          <p:nvPr/>
        </p:nvSpPr>
        <p:spPr>
          <a:xfrm>
            <a:off x="1018718" y="1715953"/>
            <a:ext cx="1954800" cy="582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200"/>
              </a:spcAft>
              <a:buClr>
                <a:srgbClr val="000000"/>
              </a:buClr>
              <a:buSzPts val="1400"/>
              <a:buFont typeface="Arial"/>
              <a:buNone/>
            </a:pPr>
            <a:r>
              <a:rPr lang="es" sz="1400" b="0" i="0" u="none" strike="noStrike" cap="none">
                <a:solidFill>
                  <a:srgbClr val="FFFFFF"/>
                </a:solidFill>
                <a:latin typeface="Saira Extra Condensed"/>
                <a:ea typeface="Saira Extra Condensed"/>
                <a:cs typeface="Saira Extra Condensed"/>
                <a:sym typeface="Saira Extra Condensed"/>
              </a:rPr>
              <a:t>Navegador Web</a:t>
            </a:r>
            <a:endParaRPr sz="1400" b="0" i="0" u="none" strike="noStrike" cap="none">
              <a:solidFill>
                <a:srgbClr val="FFFFFF"/>
              </a:solidFill>
              <a:latin typeface="Saira Extra Condensed"/>
              <a:ea typeface="Saira Extra Condensed"/>
              <a:cs typeface="Saira Extra Condensed"/>
              <a:sym typeface="Saira Extra Condensed"/>
            </a:endParaRPr>
          </a:p>
        </p:txBody>
      </p:sp>
      <p:sp>
        <p:nvSpPr>
          <p:cNvPr id="308" name="Google Shape;308;p9"/>
          <p:cNvSpPr txBox="1"/>
          <p:nvPr/>
        </p:nvSpPr>
        <p:spPr>
          <a:xfrm>
            <a:off x="2473417" y="1777358"/>
            <a:ext cx="376800" cy="364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200"/>
              </a:spcAft>
              <a:buClr>
                <a:srgbClr val="000000"/>
              </a:buClr>
              <a:buSzPts val="1400"/>
              <a:buFont typeface="Arial"/>
              <a:buNone/>
            </a:pPr>
            <a:endParaRPr sz="1400" b="0" i="0" u="none" strike="noStrike" cap="none">
              <a:solidFill>
                <a:srgbClr val="FFFFFF"/>
              </a:solidFill>
              <a:latin typeface="Saira Extra Condensed"/>
              <a:ea typeface="Saira Extra Condensed"/>
              <a:cs typeface="Saira Extra Condensed"/>
              <a:sym typeface="Saira Extra Condensed"/>
            </a:endParaRPr>
          </a:p>
        </p:txBody>
      </p:sp>
      <p:sp>
        <p:nvSpPr>
          <p:cNvPr id="309" name="Google Shape;309;p9"/>
          <p:cNvSpPr/>
          <p:nvPr/>
        </p:nvSpPr>
        <p:spPr>
          <a:xfrm>
            <a:off x="2383837" y="1864064"/>
            <a:ext cx="165600" cy="92400"/>
          </a:xfrm>
          <a:prstGeom prst="rect">
            <a:avLst/>
          </a:prstGeom>
          <a:solidFill>
            <a:srgbClr val="ADBCC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0" name="Google Shape;310;p9"/>
          <p:cNvSpPr/>
          <p:nvPr/>
        </p:nvSpPr>
        <p:spPr>
          <a:xfrm>
            <a:off x="2376973" y="2051800"/>
            <a:ext cx="165600" cy="92400"/>
          </a:xfrm>
          <a:prstGeom prst="rect">
            <a:avLst/>
          </a:prstGeom>
          <a:solidFill>
            <a:srgbClr val="ADBCC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1" name="Google Shape;311;p9"/>
          <p:cNvSpPr txBox="1"/>
          <p:nvPr/>
        </p:nvSpPr>
        <p:spPr>
          <a:xfrm>
            <a:off x="5560125" y="1245188"/>
            <a:ext cx="2280300" cy="2103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None/>
            </a:pPr>
            <a:endParaRPr sz="1400" b="0"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None/>
            </a:pPr>
            <a:endParaRPr sz="1400" b="0"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None/>
            </a:pPr>
            <a:endParaRPr sz="1400" b="0"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None/>
            </a:pPr>
            <a:endParaRPr sz="1400" b="0"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None/>
            </a:pPr>
            <a:endParaRPr sz="1400" b="0"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None/>
            </a:pPr>
            <a:endParaRPr>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200"/>
              </a:spcAft>
              <a:buNone/>
            </a:pPr>
            <a:r>
              <a:rPr lang="es">
                <a:solidFill>
                  <a:srgbClr val="FFFFFF"/>
                </a:solidFill>
                <a:latin typeface="Saira Extra Condensed"/>
                <a:ea typeface="Saira Extra Condensed"/>
                <a:cs typeface="Saira Extra Condensed"/>
                <a:sym typeface="Saira Extra Condensed"/>
              </a:rPr>
              <a:t>:</a:t>
            </a:r>
            <a:r>
              <a:rPr lang="es" u="sng">
                <a:solidFill>
                  <a:srgbClr val="FFFFFF"/>
                </a:solidFill>
                <a:latin typeface="Saira Extra Condensed"/>
                <a:ea typeface="Saira Extra Condensed"/>
                <a:cs typeface="Saira Extra Condensed"/>
                <a:sym typeface="Saira Extra Condensed"/>
              </a:rPr>
              <a:t>Servidor web</a:t>
            </a:r>
            <a:r>
              <a:rPr lang="es">
                <a:solidFill>
                  <a:srgbClr val="FFFFFF"/>
                </a:solidFill>
                <a:latin typeface="Saira Extra Condensed"/>
                <a:ea typeface="Saira Extra Condensed"/>
                <a:cs typeface="Saira Extra Condensed"/>
                <a:sym typeface="Saira Extra Condensed"/>
              </a:rPr>
              <a:t> {</a:t>
            </a:r>
            <a:r>
              <a:rPr lang="es" sz="1400" b="0" i="0" u="none" strike="noStrike" cap="none">
                <a:solidFill>
                  <a:srgbClr val="FFFFFF"/>
                </a:solidFill>
                <a:latin typeface="Saira Extra Condensed"/>
                <a:ea typeface="Saira Extra Condensed"/>
                <a:cs typeface="Saira Extra Condensed"/>
                <a:sym typeface="Saira Extra Condensed"/>
              </a:rPr>
              <a:t>GNU/LINUX}</a:t>
            </a:r>
            <a:endParaRPr sz="1400" b="0" i="0" u="none" strike="noStrike" cap="none">
              <a:solidFill>
                <a:srgbClr val="FFFFFF"/>
              </a:solidFill>
              <a:latin typeface="Saira Extra Condensed"/>
              <a:ea typeface="Saira Extra Condensed"/>
              <a:cs typeface="Saira Extra Condensed"/>
              <a:sym typeface="Saira Extra Condensed"/>
            </a:endParaRPr>
          </a:p>
        </p:txBody>
      </p:sp>
      <p:sp>
        <p:nvSpPr>
          <p:cNvPr id="312" name="Google Shape;312;p9"/>
          <p:cNvSpPr txBox="1"/>
          <p:nvPr/>
        </p:nvSpPr>
        <p:spPr>
          <a:xfrm>
            <a:off x="5937150" y="1894150"/>
            <a:ext cx="1637100" cy="515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200"/>
              </a:spcAft>
              <a:buClr>
                <a:srgbClr val="000000"/>
              </a:buClr>
              <a:buSzPts val="1400"/>
              <a:buFont typeface="Arial"/>
              <a:buNone/>
            </a:pPr>
            <a:r>
              <a:rPr lang="es" sz="1400" b="0" i="0" u="none" strike="noStrike" cap="none">
                <a:solidFill>
                  <a:srgbClr val="FFFFFF"/>
                </a:solidFill>
                <a:latin typeface="Saira Extra Condensed"/>
                <a:ea typeface="Saira Extra Condensed"/>
                <a:cs typeface="Saira Extra Condensed"/>
                <a:sym typeface="Saira Extra Condensed"/>
              </a:rPr>
              <a:t>PHP</a:t>
            </a:r>
            <a:endParaRPr sz="1400" b="0" i="0" u="none" strike="noStrike" cap="none">
              <a:solidFill>
                <a:srgbClr val="FFFFFF"/>
              </a:solidFill>
              <a:latin typeface="Saira Extra Condensed"/>
              <a:ea typeface="Saira Extra Condensed"/>
              <a:cs typeface="Saira Extra Condensed"/>
              <a:sym typeface="Saira Extra Condensed"/>
            </a:endParaRPr>
          </a:p>
        </p:txBody>
      </p:sp>
      <p:cxnSp>
        <p:nvCxnSpPr>
          <p:cNvPr id="313" name="Google Shape;313;p9"/>
          <p:cNvCxnSpPr/>
          <p:nvPr/>
        </p:nvCxnSpPr>
        <p:spPr>
          <a:xfrm rot="10800000" flipH="1">
            <a:off x="5560115" y="974309"/>
            <a:ext cx="480300" cy="271800"/>
          </a:xfrm>
          <a:prstGeom prst="straightConnector1">
            <a:avLst/>
          </a:prstGeom>
          <a:noFill/>
          <a:ln w="9525" cap="flat" cmpd="sng">
            <a:solidFill>
              <a:schemeClr val="lt1"/>
            </a:solidFill>
            <a:prstDash val="solid"/>
            <a:round/>
            <a:headEnd type="none" w="sm" len="sm"/>
            <a:tailEnd type="none" w="sm" len="sm"/>
          </a:ln>
        </p:spPr>
      </p:cxnSp>
      <p:cxnSp>
        <p:nvCxnSpPr>
          <p:cNvPr id="314" name="Google Shape;314;p9"/>
          <p:cNvCxnSpPr/>
          <p:nvPr/>
        </p:nvCxnSpPr>
        <p:spPr>
          <a:xfrm rot="10800000" flipH="1">
            <a:off x="7840415" y="974288"/>
            <a:ext cx="480300" cy="271800"/>
          </a:xfrm>
          <a:prstGeom prst="straightConnector1">
            <a:avLst/>
          </a:prstGeom>
          <a:noFill/>
          <a:ln w="9525" cap="flat" cmpd="sng">
            <a:solidFill>
              <a:schemeClr val="lt1"/>
            </a:solidFill>
            <a:prstDash val="solid"/>
            <a:round/>
            <a:headEnd type="none" w="sm" len="sm"/>
            <a:tailEnd type="none" w="sm" len="sm"/>
          </a:ln>
        </p:spPr>
      </p:cxnSp>
      <p:cxnSp>
        <p:nvCxnSpPr>
          <p:cNvPr id="315" name="Google Shape;315;p9"/>
          <p:cNvCxnSpPr/>
          <p:nvPr/>
        </p:nvCxnSpPr>
        <p:spPr>
          <a:xfrm rot="10800000" flipH="1">
            <a:off x="7840415" y="3080238"/>
            <a:ext cx="480300" cy="271800"/>
          </a:xfrm>
          <a:prstGeom prst="straightConnector1">
            <a:avLst/>
          </a:prstGeom>
          <a:noFill/>
          <a:ln w="9525" cap="flat" cmpd="sng">
            <a:solidFill>
              <a:schemeClr val="lt1"/>
            </a:solidFill>
            <a:prstDash val="solid"/>
            <a:round/>
            <a:headEnd type="none" w="sm" len="sm"/>
            <a:tailEnd type="none" w="sm" len="sm"/>
          </a:ln>
        </p:spPr>
      </p:cxnSp>
      <p:cxnSp>
        <p:nvCxnSpPr>
          <p:cNvPr id="316" name="Google Shape;316;p9"/>
          <p:cNvCxnSpPr/>
          <p:nvPr/>
        </p:nvCxnSpPr>
        <p:spPr>
          <a:xfrm>
            <a:off x="6040423" y="954903"/>
            <a:ext cx="2259000" cy="13200"/>
          </a:xfrm>
          <a:prstGeom prst="straightConnector1">
            <a:avLst/>
          </a:prstGeom>
          <a:noFill/>
          <a:ln w="9525" cap="flat" cmpd="sng">
            <a:solidFill>
              <a:schemeClr val="lt1"/>
            </a:solidFill>
            <a:prstDash val="solid"/>
            <a:round/>
            <a:headEnd type="none" w="sm" len="sm"/>
            <a:tailEnd type="none" w="sm" len="sm"/>
          </a:ln>
        </p:spPr>
      </p:cxnSp>
      <p:cxnSp>
        <p:nvCxnSpPr>
          <p:cNvPr id="317" name="Google Shape;317;p9"/>
          <p:cNvCxnSpPr/>
          <p:nvPr/>
        </p:nvCxnSpPr>
        <p:spPr>
          <a:xfrm flipH="1">
            <a:off x="8320725" y="997650"/>
            <a:ext cx="15300" cy="2082300"/>
          </a:xfrm>
          <a:prstGeom prst="straightConnector1">
            <a:avLst/>
          </a:prstGeom>
          <a:noFill/>
          <a:ln w="9525" cap="flat" cmpd="sng">
            <a:solidFill>
              <a:schemeClr val="lt1"/>
            </a:solidFill>
            <a:prstDash val="solid"/>
            <a:round/>
            <a:headEnd type="none" w="sm" len="sm"/>
            <a:tailEnd type="none" w="sm" len="sm"/>
          </a:ln>
        </p:spPr>
      </p:cxnSp>
      <p:sp>
        <p:nvSpPr>
          <p:cNvPr id="318" name="Google Shape;318;p9"/>
          <p:cNvSpPr txBox="1"/>
          <p:nvPr/>
        </p:nvSpPr>
        <p:spPr>
          <a:xfrm>
            <a:off x="4567475" y="3831349"/>
            <a:ext cx="2280300" cy="1219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200"/>
              </a:spcAft>
              <a:buClr>
                <a:srgbClr val="000000"/>
              </a:buClr>
              <a:buSzPts val="1400"/>
              <a:buFont typeface="Arial"/>
              <a:buNone/>
            </a:pPr>
            <a:endParaRPr sz="1400" b="0" i="0" u="none" strike="noStrike" cap="none">
              <a:solidFill>
                <a:srgbClr val="FFFFFF"/>
              </a:solidFill>
              <a:latin typeface="Saira Extra Condensed"/>
              <a:ea typeface="Saira Extra Condensed"/>
              <a:cs typeface="Saira Extra Condensed"/>
              <a:sym typeface="Saira Extra Condensed"/>
            </a:endParaRPr>
          </a:p>
        </p:txBody>
      </p:sp>
      <p:sp>
        <p:nvSpPr>
          <p:cNvPr id="319" name="Google Shape;319;p9"/>
          <p:cNvSpPr txBox="1"/>
          <p:nvPr/>
        </p:nvSpPr>
        <p:spPr>
          <a:xfrm>
            <a:off x="6040427" y="4242927"/>
            <a:ext cx="376800" cy="364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200"/>
              </a:spcAft>
              <a:buClr>
                <a:srgbClr val="000000"/>
              </a:buClr>
              <a:buSzPts val="1400"/>
              <a:buFont typeface="Arial"/>
              <a:buNone/>
            </a:pPr>
            <a:endParaRPr sz="1400" b="0" i="0" u="none" strike="noStrike" cap="none">
              <a:solidFill>
                <a:srgbClr val="FFFFFF"/>
              </a:solidFill>
              <a:latin typeface="Saira Extra Condensed"/>
              <a:ea typeface="Saira Extra Condensed"/>
              <a:cs typeface="Saira Extra Condensed"/>
              <a:sym typeface="Saira Extra Condensed"/>
            </a:endParaRPr>
          </a:p>
        </p:txBody>
      </p:sp>
      <p:sp>
        <p:nvSpPr>
          <p:cNvPr id="320" name="Google Shape;320;p9"/>
          <p:cNvSpPr/>
          <p:nvPr/>
        </p:nvSpPr>
        <p:spPr>
          <a:xfrm>
            <a:off x="5943867" y="4303587"/>
            <a:ext cx="165600" cy="92400"/>
          </a:xfrm>
          <a:prstGeom prst="rect">
            <a:avLst/>
          </a:prstGeom>
          <a:solidFill>
            <a:srgbClr val="C9DAF8"/>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1" name="Google Shape;321;p9"/>
          <p:cNvSpPr/>
          <p:nvPr/>
        </p:nvSpPr>
        <p:spPr>
          <a:xfrm>
            <a:off x="5937148" y="4485883"/>
            <a:ext cx="165600" cy="92400"/>
          </a:xfrm>
          <a:prstGeom prst="rect">
            <a:avLst/>
          </a:prstGeom>
          <a:solidFill>
            <a:srgbClr val="00FFFF"/>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9"/>
          <p:cNvSpPr txBox="1"/>
          <p:nvPr/>
        </p:nvSpPr>
        <p:spPr>
          <a:xfrm>
            <a:off x="4730234" y="4149662"/>
            <a:ext cx="1954800" cy="582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       </a:t>
            </a:r>
            <a:r>
              <a:rPr lang="es" sz="1400" b="0" i="0" u="none" strike="noStrike" cap="none">
                <a:solidFill>
                  <a:srgbClr val="FFFFFF"/>
                </a:solidFill>
                <a:latin typeface="Saira Extra Condensed"/>
                <a:ea typeface="Saira Extra Condensed"/>
                <a:cs typeface="Saira Extra Condensed"/>
                <a:sym typeface="Saira Extra Condensed"/>
              </a:rPr>
              <a:t>MySQL</a:t>
            </a:r>
            <a:endParaRPr sz="1400" b="0" i="0" u="none" strike="noStrike" cap="none">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20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&lt;&lt;database&gt;&gt;</a:t>
            </a:r>
            <a:endParaRPr>
              <a:solidFill>
                <a:srgbClr val="FFFFFF"/>
              </a:solidFill>
              <a:latin typeface="Saira Extra Condensed"/>
              <a:ea typeface="Saira Extra Condensed"/>
              <a:cs typeface="Saira Extra Condensed"/>
              <a:sym typeface="Saira Extra Condensed"/>
            </a:endParaRPr>
          </a:p>
        </p:txBody>
      </p:sp>
      <p:sp>
        <p:nvSpPr>
          <p:cNvPr id="323" name="Google Shape;323;p9"/>
          <p:cNvSpPr txBox="1"/>
          <p:nvPr/>
        </p:nvSpPr>
        <p:spPr>
          <a:xfrm>
            <a:off x="5779375" y="1352688"/>
            <a:ext cx="1954800" cy="1372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0"/>
              </a:spcAft>
              <a:buClr>
                <a:srgbClr val="000000"/>
              </a:buClr>
              <a:buSzPts val="1400"/>
              <a:buFont typeface="Arial"/>
              <a:buNone/>
            </a:pPr>
            <a:endParaRPr>
              <a:solidFill>
                <a:srgbClr val="FFFFFF"/>
              </a:solidFill>
              <a:latin typeface="Saira Extra Condensed"/>
              <a:ea typeface="Saira Extra Condensed"/>
              <a:cs typeface="Saira Extra Condensed"/>
              <a:sym typeface="Saira Extra Condensed"/>
            </a:endParaRPr>
          </a:p>
          <a:p>
            <a:pPr marL="0" marR="0" lvl="0" indent="0" algn="l" rtl="0">
              <a:lnSpc>
                <a:spcPct val="100000"/>
              </a:lnSpc>
              <a:spcBef>
                <a:spcPts val="200"/>
              </a:spcBef>
              <a:spcAft>
                <a:spcPts val="20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a:t>
            </a:r>
            <a:r>
              <a:rPr lang="es" sz="1400" b="0" i="0" u="sng" strike="noStrike" cap="none">
                <a:solidFill>
                  <a:srgbClr val="FFFFFF"/>
                </a:solidFill>
                <a:latin typeface="Saira Extra Condensed"/>
                <a:ea typeface="Saira Extra Condensed"/>
                <a:cs typeface="Saira Extra Condensed"/>
                <a:sym typeface="Saira Extra Condensed"/>
              </a:rPr>
              <a:t>A</a:t>
            </a:r>
            <a:r>
              <a:rPr lang="es" u="sng">
                <a:solidFill>
                  <a:srgbClr val="FFFFFF"/>
                </a:solidFill>
                <a:latin typeface="Saira Extra Condensed"/>
                <a:ea typeface="Saira Extra Condensed"/>
                <a:cs typeface="Saira Extra Condensed"/>
                <a:sym typeface="Saira Extra Condensed"/>
              </a:rPr>
              <a:t>pache web server</a:t>
            </a:r>
            <a:endParaRPr sz="1400" b="0" i="0" u="sng" strike="noStrike" cap="none">
              <a:solidFill>
                <a:srgbClr val="FFFFFF"/>
              </a:solidFill>
              <a:latin typeface="Saira Extra Condensed"/>
              <a:ea typeface="Saira Extra Condensed"/>
              <a:cs typeface="Saira Extra Condensed"/>
              <a:sym typeface="Saira Extra Condensed"/>
            </a:endParaRPr>
          </a:p>
        </p:txBody>
      </p:sp>
      <p:sp>
        <p:nvSpPr>
          <p:cNvPr id="324" name="Google Shape;324;p9"/>
          <p:cNvSpPr txBox="1"/>
          <p:nvPr/>
        </p:nvSpPr>
        <p:spPr>
          <a:xfrm>
            <a:off x="7063810" y="1929939"/>
            <a:ext cx="376800" cy="364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200"/>
              </a:spcAft>
              <a:buClr>
                <a:srgbClr val="000000"/>
              </a:buClr>
              <a:buSzPts val="1400"/>
              <a:buFont typeface="Arial"/>
              <a:buNone/>
            </a:pPr>
            <a:endParaRPr sz="1400" b="0" i="0" u="none" strike="noStrike" cap="none">
              <a:solidFill>
                <a:srgbClr val="FFFFFF"/>
              </a:solidFill>
              <a:latin typeface="Saira Extra Condensed"/>
              <a:ea typeface="Saira Extra Condensed"/>
              <a:cs typeface="Saira Extra Condensed"/>
              <a:sym typeface="Saira Extra Condensed"/>
            </a:endParaRPr>
          </a:p>
        </p:txBody>
      </p:sp>
      <p:sp>
        <p:nvSpPr>
          <p:cNvPr id="325" name="Google Shape;325;p9"/>
          <p:cNvSpPr/>
          <p:nvPr/>
        </p:nvSpPr>
        <p:spPr>
          <a:xfrm>
            <a:off x="6991625" y="1992612"/>
            <a:ext cx="165600" cy="92400"/>
          </a:xfrm>
          <a:prstGeom prst="rect">
            <a:avLst/>
          </a:prstGeom>
          <a:solidFill>
            <a:srgbClr val="0070C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9"/>
          <p:cNvSpPr/>
          <p:nvPr/>
        </p:nvSpPr>
        <p:spPr>
          <a:xfrm>
            <a:off x="6991613" y="2132271"/>
            <a:ext cx="165600" cy="92400"/>
          </a:xfrm>
          <a:prstGeom prst="rect">
            <a:avLst/>
          </a:prstGeom>
          <a:solidFill>
            <a:srgbClr val="0070C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27" name="Google Shape;327;p9"/>
          <p:cNvCxnSpPr/>
          <p:nvPr/>
        </p:nvCxnSpPr>
        <p:spPr>
          <a:xfrm rot="10800000" flipH="1">
            <a:off x="4567484" y="3552977"/>
            <a:ext cx="480300" cy="271800"/>
          </a:xfrm>
          <a:prstGeom prst="straightConnector1">
            <a:avLst/>
          </a:prstGeom>
          <a:noFill/>
          <a:ln w="9525" cap="flat" cmpd="sng">
            <a:solidFill>
              <a:schemeClr val="lt1"/>
            </a:solidFill>
            <a:prstDash val="solid"/>
            <a:round/>
            <a:headEnd type="none" w="sm" len="sm"/>
            <a:tailEnd type="none" w="sm" len="sm"/>
          </a:ln>
        </p:spPr>
      </p:cxnSp>
      <p:cxnSp>
        <p:nvCxnSpPr>
          <p:cNvPr id="328" name="Google Shape;328;p9"/>
          <p:cNvCxnSpPr/>
          <p:nvPr/>
        </p:nvCxnSpPr>
        <p:spPr>
          <a:xfrm rot="10800000" flipH="1">
            <a:off x="6834272" y="3611848"/>
            <a:ext cx="480300" cy="271800"/>
          </a:xfrm>
          <a:prstGeom prst="straightConnector1">
            <a:avLst/>
          </a:prstGeom>
          <a:noFill/>
          <a:ln w="9525" cap="flat" cmpd="sng">
            <a:solidFill>
              <a:schemeClr val="lt1"/>
            </a:solidFill>
            <a:prstDash val="solid"/>
            <a:round/>
            <a:headEnd type="none" w="sm" len="sm"/>
            <a:tailEnd type="none" w="sm" len="sm"/>
          </a:ln>
        </p:spPr>
      </p:cxnSp>
      <p:cxnSp>
        <p:nvCxnSpPr>
          <p:cNvPr id="329" name="Google Shape;329;p9"/>
          <p:cNvCxnSpPr/>
          <p:nvPr/>
        </p:nvCxnSpPr>
        <p:spPr>
          <a:xfrm rot="10800000" flipH="1">
            <a:off x="6834277" y="4770598"/>
            <a:ext cx="480300" cy="271800"/>
          </a:xfrm>
          <a:prstGeom prst="straightConnector1">
            <a:avLst/>
          </a:prstGeom>
          <a:noFill/>
          <a:ln w="9525" cap="flat" cmpd="sng">
            <a:solidFill>
              <a:schemeClr val="lt1"/>
            </a:solidFill>
            <a:prstDash val="solid"/>
            <a:round/>
            <a:headEnd type="none" w="sm" len="sm"/>
            <a:tailEnd type="none" w="sm" len="sm"/>
          </a:ln>
        </p:spPr>
      </p:cxnSp>
      <p:cxnSp>
        <p:nvCxnSpPr>
          <p:cNvPr id="330" name="Google Shape;330;p9"/>
          <p:cNvCxnSpPr/>
          <p:nvPr/>
        </p:nvCxnSpPr>
        <p:spPr>
          <a:xfrm>
            <a:off x="5014573" y="3583622"/>
            <a:ext cx="2259000" cy="13200"/>
          </a:xfrm>
          <a:prstGeom prst="straightConnector1">
            <a:avLst/>
          </a:prstGeom>
          <a:noFill/>
          <a:ln w="9525" cap="flat" cmpd="sng">
            <a:solidFill>
              <a:schemeClr val="lt1"/>
            </a:solidFill>
            <a:prstDash val="solid"/>
            <a:round/>
            <a:headEnd type="none" w="sm" len="sm"/>
            <a:tailEnd type="none" w="sm" len="sm"/>
          </a:ln>
        </p:spPr>
      </p:cxnSp>
      <p:cxnSp>
        <p:nvCxnSpPr>
          <p:cNvPr id="331" name="Google Shape;331;p9"/>
          <p:cNvCxnSpPr/>
          <p:nvPr/>
        </p:nvCxnSpPr>
        <p:spPr>
          <a:xfrm>
            <a:off x="7314531" y="3607805"/>
            <a:ext cx="1800" cy="1217100"/>
          </a:xfrm>
          <a:prstGeom prst="straightConnector1">
            <a:avLst/>
          </a:prstGeom>
          <a:noFill/>
          <a:ln w="9525" cap="flat" cmpd="sng">
            <a:solidFill>
              <a:schemeClr val="lt1"/>
            </a:solidFill>
            <a:prstDash val="solid"/>
            <a:round/>
            <a:headEnd type="none" w="sm" len="sm"/>
            <a:tailEnd type="none" w="sm" len="sm"/>
          </a:ln>
        </p:spPr>
      </p:cxnSp>
      <p:sp>
        <p:nvSpPr>
          <p:cNvPr id="332" name="Google Shape;332;p9"/>
          <p:cNvSpPr txBox="1"/>
          <p:nvPr/>
        </p:nvSpPr>
        <p:spPr>
          <a:xfrm>
            <a:off x="791400" y="4770600"/>
            <a:ext cx="1359300" cy="2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s" sz="1200" u="sng">
                <a:solidFill>
                  <a:schemeClr val="lt1"/>
                </a:solidFill>
                <a:latin typeface="Saira Extra Condensed"/>
                <a:ea typeface="Saira Extra Condensed"/>
                <a:cs typeface="Saira Extra Condensed"/>
                <a:sym typeface="Saira Extra Condensed"/>
              </a:rPr>
              <a:t>:HTTPS/HTTP:</a:t>
            </a:r>
            <a:r>
              <a:rPr lang="es" sz="1200">
                <a:solidFill>
                  <a:schemeClr val="lt1"/>
                </a:solidFill>
                <a:latin typeface="Saira Extra Condensed"/>
                <a:ea typeface="Saira Extra Condensed"/>
                <a:cs typeface="Saira Extra Condensed"/>
                <a:sym typeface="Saira Extra Condensed"/>
              </a:rPr>
              <a:t> {80,  8080} </a:t>
            </a:r>
            <a:endParaRPr sz="1200"/>
          </a:p>
        </p:txBody>
      </p:sp>
      <p:sp>
        <p:nvSpPr>
          <p:cNvPr id="333" name="Google Shape;333;p9"/>
          <p:cNvSpPr/>
          <p:nvPr/>
        </p:nvSpPr>
        <p:spPr>
          <a:xfrm>
            <a:off x="1185287" y="3990898"/>
            <a:ext cx="1429056" cy="717768"/>
          </a:xfrm>
          <a:prstGeom prst="cloud">
            <a:avLst/>
          </a:prstGeom>
          <a:gradFill>
            <a:gsLst>
              <a:gs pos="0">
                <a:srgbClr val="3177EE"/>
              </a:gs>
              <a:gs pos="100000">
                <a:srgbClr val="113D8A"/>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rPr>
              <a:t>  Internet</a:t>
            </a:r>
            <a:endParaRPr>
              <a:solidFill>
                <a:srgbClr val="F3F3F3"/>
              </a:solidFill>
            </a:endParaRPr>
          </a:p>
        </p:txBody>
      </p:sp>
      <p:cxnSp>
        <p:nvCxnSpPr>
          <p:cNvPr id="334" name="Google Shape;334;p9"/>
          <p:cNvCxnSpPr>
            <a:stCxn id="307" idx="2"/>
            <a:endCxn id="333" idx="2"/>
          </p:cNvCxnSpPr>
          <p:nvPr/>
        </p:nvCxnSpPr>
        <p:spPr>
          <a:xfrm rot="5400000">
            <a:off x="567368" y="2920903"/>
            <a:ext cx="2051100" cy="806400"/>
          </a:xfrm>
          <a:prstGeom prst="bentConnector4">
            <a:avLst>
              <a:gd name="adj1" fmla="val 41312"/>
              <a:gd name="adj2" fmla="val 130227"/>
            </a:avLst>
          </a:prstGeom>
          <a:noFill/>
          <a:ln w="9525" cap="flat" cmpd="sng">
            <a:solidFill>
              <a:srgbClr val="F3F3F3"/>
            </a:solidFill>
            <a:prstDash val="solid"/>
            <a:round/>
            <a:headEnd type="none" w="med" len="med"/>
            <a:tailEnd type="none" w="med" len="med"/>
          </a:ln>
        </p:spPr>
      </p:cxnSp>
      <p:cxnSp>
        <p:nvCxnSpPr>
          <p:cNvPr id="335" name="Google Shape;335;p9"/>
          <p:cNvCxnSpPr>
            <a:stCxn id="336" idx="3"/>
            <a:endCxn id="323" idx="1"/>
          </p:cNvCxnSpPr>
          <p:nvPr/>
        </p:nvCxnSpPr>
        <p:spPr>
          <a:xfrm rot="10800000" flipH="1">
            <a:off x="3759475" y="2038788"/>
            <a:ext cx="2019900" cy="1374300"/>
          </a:xfrm>
          <a:prstGeom prst="bentConnector3">
            <a:avLst>
              <a:gd name="adj1" fmla="val 50000"/>
            </a:avLst>
          </a:prstGeom>
          <a:noFill/>
          <a:ln w="9525" cap="flat" cmpd="sng">
            <a:solidFill>
              <a:srgbClr val="FFFFFF"/>
            </a:solidFill>
            <a:prstDash val="solid"/>
            <a:round/>
            <a:headEnd type="none" w="med" len="med"/>
            <a:tailEnd type="none" w="med" len="med"/>
          </a:ln>
        </p:spPr>
      </p:cxnSp>
      <p:cxnSp>
        <p:nvCxnSpPr>
          <p:cNvPr id="337" name="Google Shape;337;p9"/>
          <p:cNvCxnSpPr>
            <a:endCxn id="333" idx="3"/>
          </p:cNvCxnSpPr>
          <p:nvPr/>
        </p:nvCxnSpPr>
        <p:spPr>
          <a:xfrm flipH="1">
            <a:off x="1899815" y="3436737"/>
            <a:ext cx="2074800" cy="595200"/>
          </a:xfrm>
          <a:prstGeom prst="bentConnector2">
            <a:avLst/>
          </a:prstGeom>
          <a:noFill/>
          <a:ln w="9525" cap="flat" cmpd="sng">
            <a:solidFill>
              <a:srgbClr val="FFFFFF"/>
            </a:solidFill>
            <a:prstDash val="solid"/>
            <a:round/>
            <a:headEnd type="none" w="med" len="med"/>
            <a:tailEnd type="none" w="med" len="med"/>
          </a:ln>
        </p:spPr>
      </p:cxnSp>
      <p:cxnSp>
        <p:nvCxnSpPr>
          <p:cNvPr id="338" name="Google Shape;338;p9"/>
          <p:cNvCxnSpPr/>
          <p:nvPr/>
        </p:nvCxnSpPr>
        <p:spPr>
          <a:xfrm flipH="1">
            <a:off x="4338975" y="1166925"/>
            <a:ext cx="22800" cy="3852000"/>
          </a:xfrm>
          <a:prstGeom prst="straightConnector1">
            <a:avLst/>
          </a:prstGeom>
          <a:noFill/>
          <a:ln w="9525" cap="flat" cmpd="sng">
            <a:solidFill>
              <a:srgbClr val="FFFFFF"/>
            </a:solidFill>
            <a:prstDash val="dot"/>
            <a:round/>
            <a:headEnd type="none" w="med" len="med"/>
            <a:tailEnd type="none" w="med" len="med"/>
          </a:ln>
        </p:spPr>
      </p:cxnSp>
      <p:cxnSp>
        <p:nvCxnSpPr>
          <p:cNvPr id="339" name="Google Shape;339;p9"/>
          <p:cNvCxnSpPr>
            <a:stCxn id="323" idx="3"/>
            <a:endCxn id="322" idx="3"/>
          </p:cNvCxnSpPr>
          <p:nvPr/>
        </p:nvCxnSpPr>
        <p:spPr>
          <a:xfrm flipH="1">
            <a:off x="6685075" y="2038788"/>
            <a:ext cx="1049100" cy="2402100"/>
          </a:xfrm>
          <a:prstGeom prst="bentConnector3">
            <a:avLst>
              <a:gd name="adj1" fmla="val -22698"/>
            </a:avLst>
          </a:prstGeom>
          <a:noFill/>
          <a:ln w="9525" cap="flat" cmpd="sng">
            <a:solidFill>
              <a:srgbClr val="FFFFFF"/>
            </a:solidFill>
            <a:prstDash val="solid"/>
            <a:round/>
            <a:headEnd type="none" w="med" len="med"/>
            <a:tailEnd type="none" w="med" len="med"/>
          </a:ln>
        </p:spPr>
      </p:cxnSp>
      <p:pic>
        <p:nvPicPr>
          <p:cNvPr id="340" name="Google Shape;340;p9"/>
          <p:cNvPicPr preferRelativeResize="0"/>
          <p:nvPr/>
        </p:nvPicPr>
        <p:blipFill>
          <a:blip r:embed="rId3">
            <a:alphaModFix/>
          </a:blip>
          <a:stretch>
            <a:fillRect/>
          </a:stretch>
        </p:blipFill>
        <p:spPr>
          <a:xfrm>
            <a:off x="8213616" y="4173189"/>
            <a:ext cx="764072" cy="717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2354</Words>
  <Application>Microsoft Macintosh PowerPoint</Application>
  <PresentationFormat>Presentación en pantalla (16:9)</PresentationFormat>
  <Paragraphs>280</Paragraphs>
  <Slides>20</Slides>
  <Notes>19</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20</vt:i4>
      </vt:variant>
    </vt:vector>
  </HeadingPairs>
  <TitlesOfParts>
    <vt:vector size="33" baseType="lpstr">
      <vt:lpstr>Calibri</vt:lpstr>
      <vt:lpstr>Barlow Semi Condensed SemiBold</vt:lpstr>
      <vt:lpstr>Saira ExtraCondensed SemiBold</vt:lpstr>
      <vt:lpstr>Arial</vt:lpstr>
      <vt:lpstr>Saira ExtraCondensed Medium</vt:lpstr>
      <vt:lpstr>Barlow Semi Condensed</vt:lpstr>
      <vt:lpstr>Squada One</vt:lpstr>
      <vt:lpstr>Fira Sans Extra Condensed Medium</vt:lpstr>
      <vt:lpstr>Barlow Semi Condensed Light</vt:lpstr>
      <vt:lpstr>Times New Roman</vt:lpstr>
      <vt:lpstr>Roboto Slab</vt:lpstr>
      <vt:lpstr>Saira Extra Condensed</vt:lpstr>
      <vt:lpstr>Isometric Gradient Social Media Strategy by Slidesgo</vt:lpstr>
      <vt:lpstr>Itop</vt:lpstr>
      <vt:lpstr>TABLA DE CONTENIDO</vt:lpstr>
      <vt:lpstr>Itop</vt:lpstr>
      <vt:lpstr>ITOP OFRECE</vt:lpstr>
      <vt:lpstr>02 FUNCIONALIDADES</vt:lpstr>
      <vt:lpstr>03    ITOP SE BASA EN ITIL</vt:lpstr>
      <vt:lpstr>ACTIVE DIRECTOR</vt:lpstr>
      <vt:lpstr>ARQUITECTURA ITOP</vt:lpstr>
      <vt:lpstr>DIAGRAMA DE ARQUITECTURA</vt:lpstr>
      <vt:lpstr>Presentación de PowerPoint</vt:lpstr>
      <vt:lpstr>Presentación de PowerPoint</vt:lpstr>
      <vt:lpstr>QUE PUEDE HACER?</vt:lpstr>
      <vt:lpstr>QUE PUEDE HACER?</vt:lpstr>
      <vt:lpstr>Presentación de PowerPoint</vt:lpstr>
      <vt:lpstr>LIMITACIONES CONTRA EL ADMINISTRADOR</vt:lpstr>
      <vt:lpstr>Presentación de PowerPoint</vt:lpstr>
      <vt:lpstr>Presentación de PowerPoint</vt:lpstr>
      <vt:lpstr>AGRADECIMIENTOS</vt:lpstr>
      <vt:lpstr>CRÉDITOS</vt:lpstr>
      <vt:lpstr>AUTORES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Itop</dc:title>
  <dc:creator>Samuel</dc:creator>
  <cp:lastModifiedBy>Zabala Caamano, Samuel</cp:lastModifiedBy>
  <cp:revision>2</cp:revision>
  <dcterms:modified xsi:type="dcterms:W3CDTF">2020-06-03T04:03:50Z</dcterms:modified>
</cp:coreProperties>
</file>