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40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9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3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6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83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8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6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00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5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52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5B14F-0F91-403B-A247-04D9F5F64755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E44C9F-1CC6-4A05-9724-2E52BB1A24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5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imerdinger (League of Legends) | League of Legends Wiki | Fandom">
            <a:extLst>
              <a:ext uri="{FF2B5EF4-FFF2-40B4-BE49-F238E27FC236}">
                <a16:creationId xmlns:a16="http://schemas.microsoft.com/office/drawing/2014/main" id="{931C861B-BB63-42DB-1D4D-7E4B4B0E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47" y="867650"/>
            <a:ext cx="1548784" cy="18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A88E7-EBEA-AE97-D936-4CE38F53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7" y="1717899"/>
            <a:ext cx="259327" cy="25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00300E-A0FB-8315-1645-CEC3CF62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6" y="1717899"/>
            <a:ext cx="259327" cy="259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FF95A-E477-7F41-47F7-1A3738DA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5" y="1717898"/>
            <a:ext cx="259327" cy="259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847A9-4A5B-C455-6AD7-BE105AB3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5" y="1717898"/>
            <a:ext cx="259327" cy="2593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9BBD73-774D-59BF-8737-BAE2BFB5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3" y="1717898"/>
            <a:ext cx="259327" cy="259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6A8896-BE6F-7214-B565-9DDA4A88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3" y="1717898"/>
            <a:ext cx="259327" cy="2593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701B23-AFCE-CFE3-E090-D5224ABE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3" y="1717897"/>
            <a:ext cx="259327" cy="259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27035A-0C45-FA8C-89AF-E59B05AA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3" y="1717897"/>
            <a:ext cx="259327" cy="259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351E22-C629-9F28-A8A3-535164061269}"/>
              </a:ext>
            </a:extLst>
          </p:cNvPr>
          <p:cNvSpPr txBox="1"/>
          <p:nvPr/>
        </p:nvSpPr>
        <p:spPr>
          <a:xfrm>
            <a:off x="4979158" y="87151"/>
            <a:ext cx="696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sangarit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3915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51886E-7 3.40388E-6 L -0.80941 3.40388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Maria Angarita Diaz</dc:creator>
  <cp:lastModifiedBy>Samuel Maria Angarita Diaz</cp:lastModifiedBy>
  <cp:revision>7</cp:revision>
  <dcterms:created xsi:type="dcterms:W3CDTF">2024-11-30T05:16:18Z</dcterms:created>
  <dcterms:modified xsi:type="dcterms:W3CDTF">2024-11-30T06:55:45Z</dcterms:modified>
</cp:coreProperties>
</file>