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633" autoAdjust="0"/>
  </p:normalViewPr>
  <p:slideViewPr>
    <p:cSldViewPr snapToGrid="0">
      <p:cViewPr varScale="1">
        <p:scale>
          <a:sx n="154" d="100"/>
          <a:sy n="154" d="100"/>
        </p:scale>
        <p:origin x="4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687A0-B359-4092-ADA5-FBD277BE4E0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CCB4B-B9CC-4DEF-B042-85D98F8532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3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CCB4B-B9CC-4DEF-B042-85D98F8532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1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Магазин канцтоваров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Садыков Дамир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8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Этот проект может помочь бизнесу в сфере купли-продажи и будет сайтом в котором можно узнать о товаре, его наличии, цене и купить его онлайн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43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состоит из нескольких функций-путей для сайта, файлов </a:t>
            </a:r>
            <a:r>
              <a:rPr lang="en-US" dirty="0" smtClean="0"/>
              <a:t>html</a:t>
            </a:r>
            <a:r>
              <a:rPr lang="ru-RU" dirty="0" smtClean="0"/>
              <a:t> для них, функций-помощников для добавления объектов в базу данных, а так же  классов-таблиц для базы данных и классов-форм от</a:t>
            </a:r>
            <a:r>
              <a:rPr lang="en-US" dirty="0" smtClean="0"/>
              <a:t> flask-wtf.</a:t>
            </a:r>
          </a:p>
          <a:p>
            <a:r>
              <a:rPr lang="ru-RU" dirty="0" smtClean="0"/>
              <a:t>В проекте используется: </a:t>
            </a:r>
          </a:p>
          <a:p>
            <a:pPr marL="0" indent="0">
              <a:buNone/>
            </a:pPr>
            <a:r>
              <a:rPr lang="ru-RU" dirty="0" smtClean="0"/>
              <a:t>1)</a:t>
            </a:r>
            <a:r>
              <a:rPr lang="en-US" dirty="0" smtClean="0"/>
              <a:t>flask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2)</a:t>
            </a:r>
            <a:r>
              <a:rPr lang="en-US" dirty="0" smtClean="0"/>
              <a:t> flask-wtf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3)</a:t>
            </a:r>
            <a:r>
              <a:rPr lang="en-US" dirty="0" smtClean="0"/>
              <a:t> flask-login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4)</a:t>
            </a:r>
            <a:r>
              <a:rPr lang="en-US" dirty="0" smtClean="0"/>
              <a:t>  pickle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5) </a:t>
            </a:r>
            <a:r>
              <a:rPr lang="en-US" dirty="0" smtClean="0"/>
              <a:t> </a:t>
            </a:r>
            <a:r>
              <a:rPr lang="en-US" dirty="0" err="1" smtClean="0"/>
              <a:t>sqlalchemy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2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будет добавить возможность выбрать способ оплаты, просматривать изображения товаров при нажатии на них, введения баланса и </a:t>
            </a:r>
            <a:r>
              <a:rPr lang="ru-RU" dirty="0" err="1" smtClean="0"/>
              <a:t>скидочных</a:t>
            </a:r>
            <a:r>
              <a:rPr lang="ru-RU" dirty="0" smtClean="0"/>
              <a:t> купонов и изменение </a:t>
            </a:r>
            <a:r>
              <a:rPr lang="ru-RU" smtClean="0"/>
              <a:t>имени  пользователя.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3335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22</TotalTime>
  <Words>113</Words>
  <Application>Microsoft Office PowerPoint</Application>
  <PresentationFormat>Широкоэкранный</PresentationFormat>
  <Paragraphs>15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Corbel</vt:lpstr>
      <vt:lpstr>Wingdings 2</vt:lpstr>
      <vt:lpstr>Рамка</vt:lpstr>
      <vt:lpstr>Магазин канцтоваров</vt:lpstr>
      <vt:lpstr>Задачи</vt:lpstr>
      <vt:lpstr>Технологии</vt:lpstr>
      <vt:lpstr>Возможности для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канцтоваров</dc:title>
  <dc:creator>User</dc:creator>
  <cp:lastModifiedBy>User</cp:lastModifiedBy>
  <cp:revision>3</cp:revision>
  <dcterms:created xsi:type="dcterms:W3CDTF">2021-04-24T16:57:24Z</dcterms:created>
  <dcterms:modified xsi:type="dcterms:W3CDTF">2021-04-24T17:20:10Z</dcterms:modified>
</cp:coreProperties>
</file>