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88D8D4-01AE-47BD-9272-10703FEFB058}" v="2" dt="2022-06-17T11:51:37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0024" autoAdjust="0"/>
  </p:normalViewPr>
  <p:slideViewPr>
    <p:cSldViewPr snapToGrid="0">
      <p:cViewPr varScale="1">
        <p:scale>
          <a:sx n="88" d="100"/>
          <a:sy n="88" d="100"/>
        </p:scale>
        <p:origin x="13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Appleby" userId="a29e1a49be9c04cc" providerId="LiveId" clId="{32740EFC-95D2-43F2-9348-AF768E0B81CC}"/>
    <pc:docChg chg="undo redo custSel addSld delSld modSld sldOrd modMainMaster">
      <pc:chgData name="Sam Appleby" userId="a29e1a49be9c04cc" providerId="LiveId" clId="{32740EFC-95D2-43F2-9348-AF768E0B81CC}" dt="2022-05-25T14:47:17.723" v="5084"/>
      <pc:docMkLst>
        <pc:docMk/>
      </pc:docMkLst>
      <pc:sldChg chg="addSp delSp modSp mod">
        <pc:chgData name="Sam Appleby" userId="a29e1a49be9c04cc" providerId="LiveId" clId="{32740EFC-95D2-43F2-9348-AF768E0B81CC}" dt="2022-05-25T14:47:17.723" v="5084"/>
        <pc:sldMkLst>
          <pc:docMk/>
          <pc:sldMk cId="2919286231" sldId="256"/>
        </pc:sldMkLst>
        <pc:spChg chg="add del mod">
          <ac:chgData name="Sam Appleby" userId="a29e1a49be9c04cc" providerId="LiveId" clId="{32740EFC-95D2-43F2-9348-AF768E0B81CC}" dt="2022-05-24T14:54:15.951" v="4681" actId="478"/>
          <ac:spMkLst>
            <pc:docMk/>
            <pc:sldMk cId="2919286231" sldId="256"/>
            <ac:spMk id="3" creationId="{A34B1D35-AAD1-FD62-BE9C-2AE46953D646}"/>
          </ac:spMkLst>
        </pc:spChg>
        <pc:spChg chg="add del">
          <ac:chgData name="Sam Appleby" userId="a29e1a49be9c04cc" providerId="LiveId" clId="{32740EFC-95D2-43F2-9348-AF768E0B81CC}" dt="2022-05-24T14:54:00.304" v="4667" actId="22"/>
          <ac:spMkLst>
            <pc:docMk/>
            <pc:sldMk cId="2919286231" sldId="256"/>
            <ac:spMk id="4" creationId="{DC4EDA2E-9F80-AF8C-E0C6-391A068675E6}"/>
          </ac:spMkLst>
        </pc:spChg>
        <pc:spChg chg="add mod">
          <ac:chgData name="Sam Appleby" userId="a29e1a49be9c04cc" providerId="LiveId" clId="{32740EFC-95D2-43F2-9348-AF768E0B81CC}" dt="2022-05-25T14:47:17.723" v="5084"/>
          <ac:spMkLst>
            <pc:docMk/>
            <pc:sldMk cId="2919286231" sldId="256"/>
            <ac:spMk id="6" creationId="{0CF45D7A-83AD-C942-A149-E2DB3A400400}"/>
          </ac:spMkLst>
        </pc:spChg>
        <pc:spChg chg="mod">
          <ac:chgData name="Sam Appleby" userId="a29e1a49be9c04cc" providerId="LiveId" clId="{32740EFC-95D2-43F2-9348-AF768E0B81CC}" dt="2022-05-24T14:56:14.577" v="4788" actId="313"/>
          <ac:spMkLst>
            <pc:docMk/>
            <pc:sldMk cId="2919286231" sldId="256"/>
            <ac:spMk id="8" creationId="{DE831BCB-4446-8BC9-AAA7-9B80A6CDD744}"/>
          </ac:spMkLst>
        </pc:spChg>
      </pc:sldChg>
      <pc:sldChg chg="addSp delSp modSp new mod modClrScheme chgLayout modNotesTx">
        <pc:chgData name="Sam Appleby" userId="a29e1a49be9c04cc" providerId="LiveId" clId="{32740EFC-95D2-43F2-9348-AF768E0B81CC}" dt="2022-05-24T13:10:14.674" v="4081" actId="313"/>
        <pc:sldMkLst>
          <pc:docMk/>
          <pc:sldMk cId="838531979" sldId="257"/>
        </pc:sldMkLst>
        <pc:spChg chg="del">
          <ac:chgData name="Sam Appleby" userId="a29e1a49be9c04cc" providerId="LiveId" clId="{32740EFC-95D2-43F2-9348-AF768E0B81CC}" dt="2022-05-24T10:14:04.845" v="2" actId="26606"/>
          <ac:spMkLst>
            <pc:docMk/>
            <pc:sldMk cId="838531979" sldId="257"/>
            <ac:spMk id="2" creationId="{6F7539DB-D8CF-9F6C-2093-4E1D91C3110B}"/>
          </ac:spMkLst>
        </pc:spChg>
        <pc:spChg chg="add del">
          <ac:chgData name="Sam Appleby" userId="a29e1a49be9c04cc" providerId="LiveId" clId="{32740EFC-95D2-43F2-9348-AF768E0B81CC}" dt="2022-05-24T10:22:34.056" v="511"/>
          <ac:spMkLst>
            <pc:docMk/>
            <pc:sldMk cId="838531979" sldId="257"/>
            <ac:spMk id="3" creationId="{38F18FB4-1A52-CA0D-16B8-498FD7D672E7}"/>
          </ac:spMkLst>
        </pc:spChg>
        <pc:spChg chg="add mod">
          <ac:chgData name="Sam Appleby" userId="a29e1a49be9c04cc" providerId="LiveId" clId="{32740EFC-95D2-43F2-9348-AF768E0B81CC}" dt="2022-05-24T12:53:34.593" v="3862"/>
          <ac:spMkLst>
            <pc:docMk/>
            <pc:sldMk cId="838531979" sldId="257"/>
            <ac:spMk id="7" creationId="{21677480-AE26-2BB5-09C4-E78169C90507}"/>
          </ac:spMkLst>
        </pc:spChg>
        <pc:spChg chg="add mod">
          <ac:chgData name="Sam Appleby" userId="a29e1a49be9c04cc" providerId="LiveId" clId="{32740EFC-95D2-43F2-9348-AF768E0B81CC}" dt="2022-05-24T13:10:14.674" v="4081" actId="313"/>
          <ac:spMkLst>
            <pc:docMk/>
            <pc:sldMk cId="838531979" sldId="257"/>
            <ac:spMk id="9" creationId="{A08E1E6A-8C5E-15B8-13B1-0776468AB8E3}"/>
          </ac:spMkLst>
        </pc:spChg>
      </pc:sldChg>
      <pc:sldChg chg="del">
        <pc:chgData name="Sam Appleby" userId="a29e1a49be9c04cc" providerId="LiveId" clId="{32740EFC-95D2-43F2-9348-AF768E0B81CC}" dt="2022-05-24T10:14:00.876" v="0" actId="47"/>
        <pc:sldMkLst>
          <pc:docMk/>
          <pc:sldMk cId="1041482074" sldId="257"/>
        </pc:sldMkLst>
      </pc:sldChg>
      <pc:sldChg chg="addSp delSp modSp new mod">
        <pc:chgData name="Sam Appleby" userId="a29e1a49be9c04cc" providerId="LiveId" clId="{32740EFC-95D2-43F2-9348-AF768E0B81CC}" dt="2022-05-24T14:59:29.390" v="4852" actId="6549"/>
        <pc:sldMkLst>
          <pc:docMk/>
          <pc:sldMk cId="3402513957" sldId="258"/>
        </pc:sldMkLst>
        <pc:spChg chg="mod">
          <ac:chgData name="Sam Appleby" userId="a29e1a49be9c04cc" providerId="LiveId" clId="{32740EFC-95D2-43F2-9348-AF768E0B81CC}" dt="2022-05-24T12:53:34.593" v="3862"/>
          <ac:spMkLst>
            <pc:docMk/>
            <pc:sldMk cId="3402513957" sldId="258"/>
            <ac:spMk id="2" creationId="{D19BA932-8B0E-265D-DFE6-6DEA015214D7}"/>
          </ac:spMkLst>
        </pc:spChg>
        <pc:spChg chg="add del mod">
          <ac:chgData name="Sam Appleby" userId="a29e1a49be9c04cc" providerId="LiveId" clId="{32740EFC-95D2-43F2-9348-AF768E0B81CC}" dt="2022-05-24T14:59:29.390" v="4852" actId="6549"/>
          <ac:spMkLst>
            <pc:docMk/>
            <pc:sldMk cId="3402513957" sldId="258"/>
            <ac:spMk id="3" creationId="{7A2E5491-E2AA-B74A-41DF-64ABC98A6337}"/>
          </ac:spMkLst>
        </pc:spChg>
        <pc:spChg chg="add del mod">
          <ac:chgData name="Sam Appleby" userId="a29e1a49be9c04cc" providerId="LiveId" clId="{32740EFC-95D2-43F2-9348-AF768E0B81CC}" dt="2022-05-24T13:01:29.167" v="3962" actId="478"/>
          <ac:spMkLst>
            <pc:docMk/>
            <pc:sldMk cId="3402513957" sldId="258"/>
            <ac:spMk id="7" creationId="{8C0BF75F-670F-FAB8-AB12-410079F18D10}"/>
          </ac:spMkLst>
        </pc:spChg>
        <pc:graphicFrameChg chg="add del mod">
          <ac:chgData name="Sam Appleby" userId="a29e1a49be9c04cc" providerId="LiveId" clId="{32740EFC-95D2-43F2-9348-AF768E0B81CC}" dt="2022-05-24T10:47:42.103" v="922" actId="478"/>
          <ac:graphicFrameMkLst>
            <pc:docMk/>
            <pc:sldMk cId="3402513957" sldId="258"/>
            <ac:graphicFrameMk id="6" creationId="{47A4CFC9-FCAA-A5EC-6A7A-B2DEA9CB507F}"/>
          </ac:graphicFrameMkLst>
        </pc:graphicFrameChg>
        <pc:picChg chg="add mod modCrop">
          <ac:chgData name="Sam Appleby" userId="a29e1a49be9c04cc" providerId="LiveId" clId="{32740EFC-95D2-43F2-9348-AF768E0B81CC}" dt="2022-05-24T11:31:35.497" v="1345" actId="732"/>
          <ac:picMkLst>
            <pc:docMk/>
            <pc:sldMk cId="3402513957" sldId="258"/>
            <ac:picMk id="5" creationId="{02DDC059-F588-135D-62DA-FDC75B8940F6}"/>
          </ac:picMkLst>
        </pc:picChg>
        <pc:picChg chg="add del">
          <ac:chgData name="Sam Appleby" userId="a29e1a49be9c04cc" providerId="LiveId" clId="{32740EFC-95D2-43F2-9348-AF768E0B81CC}" dt="2022-05-24T13:01:30.862" v="3963"/>
          <ac:picMkLst>
            <pc:docMk/>
            <pc:sldMk cId="3402513957" sldId="258"/>
            <ac:picMk id="4098" creationId="{F62B5D2B-64B8-3EAC-775D-B4BEED688E70}"/>
          </ac:picMkLst>
        </pc:picChg>
      </pc:sldChg>
      <pc:sldChg chg="addSp delSp modSp new mod">
        <pc:chgData name="Sam Appleby" userId="a29e1a49be9c04cc" providerId="LiveId" clId="{32740EFC-95D2-43F2-9348-AF768E0B81CC}" dt="2022-05-25T14:46:06.625" v="5077" actId="1076"/>
        <pc:sldMkLst>
          <pc:docMk/>
          <pc:sldMk cId="690073424" sldId="259"/>
        </pc:sldMkLst>
        <pc:spChg chg="mod">
          <ac:chgData name="Sam Appleby" userId="a29e1a49be9c04cc" providerId="LiveId" clId="{32740EFC-95D2-43F2-9348-AF768E0B81CC}" dt="2022-05-24T12:53:34.593" v="3862"/>
          <ac:spMkLst>
            <pc:docMk/>
            <pc:sldMk cId="690073424" sldId="259"/>
            <ac:spMk id="2" creationId="{C6258062-E223-484B-1A79-F4E3FE0AE19C}"/>
          </ac:spMkLst>
        </pc:spChg>
        <pc:spChg chg="mod">
          <ac:chgData name="Sam Appleby" userId="a29e1a49be9c04cc" providerId="LiveId" clId="{32740EFC-95D2-43F2-9348-AF768E0B81CC}" dt="2022-05-24T13:06:22.729" v="4044" actId="1076"/>
          <ac:spMkLst>
            <pc:docMk/>
            <pc:sldMk cId="690073424" sldId="259"/>
            <ac:spMk id="3" creationId="{2AC24EC6-DA19-3E37-6C67-A550BE215D6C}"/>
          </ac:spMkLst>
        </pc:spChg>
        <pc:spChg chg="add mod">
          <ac:chgData name="Sam Appleby" userId="a29e1a49be9c04cc" providerId="LiveId" clId="{32740EFC-95D2-43F2-9348-AF768E0B81CC}" dt="2022-05-25T14:39:56.859" v="5074" actId="14100"/>
          <ac:spMkLst>
            <pc:docMk/>
            <pc:sldMk cId="690073424" sldId="259"/>
            <ac:spMk id="7" creationId="{65EF679B-2F7E-AC22-7B79-E69EDC27429E}"/>
          </ac:spMkLst>
        </pc:spChg>
        <pc:spChg chg="add mod">
          <ac:chgData name="Sam Appleby" userId="a29e1a49be9c04cc" providerId="LiveId" clId="{32740EFC-95D2-43F2-9348-AF768E0B81CC}" dt="2022-05-25T14:36:48.004" v="5030" actId="1076"/>
          <ac:spMkLst>
            <pc:docMk/>
            <pc:sldMk cId="690073424" sldId="259"/>
            <ac:spMk id="10" creationId="{3E8A0E70-9F12-0C33-8438-9EC1CE06ED69}"/>
          </ac:spMkLst>
        </pc:spChg>
        <pc:spChg chg="add del mod">
          <ac:chgData name="Sam Appleby" userId="a29e1a49be9c04cc" providerId="LiveId" clId="{32740EFC-95D2-43F2-9348-AF768E0B81CC}" dt="2022-05-25T14:17:25.479" v="4903" actId="478"/>
          <ac:spMkLst>
            <pc:docMk/>
            <pc:sldMk cId="690073424" sldId="259"/>
            <ac:spMk id="11" creationId="{FA6788BF-4700-7CFE-A927-DD52E4DBA0F5}"/>
          </ac:spMkLst>
        </pc:spChg>
        <pc:spChg chg="add mod">
          <ac:chgData name="Sam Appleby" userId="a29e1a49be9c04cc" providerId="LiveId" clId="{32740EFC-95D2-43F2-9348-AF768E0B81CC}" dt="2022-05-25T14:19:09.183" v="4954" actId="207"/>
          <ac:spMkLst>
            <pc:docMk/>
            <pc:sldMk cId="690073424" sldId="259"/>
            <ac:spMk id="12" creationId="{4723E00A-081A-499A-E4F2-C28A097736F9}"/>
          </ac:spMkLst>
        </pc:spChg>
        <pc:spChg chg="add mod">
          <ac:chgData name="Sam Appleby" userId="a29e1a49be9c04cc" providerId="LiveId" clId="{32740EFC-95D2-43F2-9348-AF768E0B81CC}" dt="2022-05-25T14:46:06.625" v="5077" actId="1076"/>
          <ac:spMkLst>
            <pc:docMk/>
            <pc:sldMk cId="690073424" sldId="259"/>
            <ac:spMk id="13" creationId="{EE21C9E0-1CCB-1454-5A54-E6CEE8577B0B}"/>
          </ac:spMkLst>
        </pc:spChg>
        <pc:spChg chg="add mod">
          <ac:chgData name="Sam Appleby" userId="a29e1a49be9c04cc" providerId="LiveId" clId="{32740EFC-95D2-43F2-9348-AF768E0B81CC}" dt="2022-05-25T14:37:14.602" v="5032" actId="1076"/>
          <ac:spMkLst>
            <pc:docMk/>
            <pc:sldMk cId="690073424" sldId="259"/>
            <ac:spMk id="14" creationId="{B5641A13-7BDF-5ED5-6CD4-920633B17C1D}"/>
          </ac:spMkLst>
        </pc:spChg>
        <pc:spChg chg="add mod">
          <ac:chgData name="Sam Appleby" userId="a29e1a49be9c04cc" providerId="LiveId" clId="{32740EFC-95D2-43F2-9348-AF768E0B81CC}" dt="2022-05-25T14:27:29.667" v="5018" actId="20577"/>
          <ac:spMkLst>
            <pc:docMk/>
            <pc:sldMk cId="690073424" sldId="259"/>
            <ac:spMk id="15" creationId="{550F24B5-D486-2B93-3604-17C4B8A34C19}"/>
          </ac:spMkLst>
        </pc:spChg>
        <pc:spChg chg="add mod">
          <ac:chgData name="Sam Appleby" userId="a29e1a49be9c04cc" providerId="LiveId" clId="{32740EFC-95D2-43F2-9348-AF768E0B81CC}" dt="2022-05-25T14:37:04.162" v="5031" actId="1076"/>
          <ac:spMkLst>
            <pc:docMk/>
            <pc:sldMk cId="690073424" sldId="259"/>
            <ac:spMk id="16" creationId="{C9A25C40-9248-12C6-72DB-8F332A471847}"/>
          </ac:spMkLst>
        </pc:spChg>
        <pc:picChg chg="add del mod modCrop">
          <ac:chgData name="Sam Appleby" userId="a29e1a49be9c04cc" providerId="LiveId" clId="{32740EFC-95D2-43F2-9348-AF768E0B81CC}" dt="2022-05-25T14:15:45.461" v="4871" actId="478"/>
          <ac:picMkLst>
            <pc:docMk/>
            <pc:sldMk cId="690073424" sldId="259"/>
            <ac:picMk id="5" creationId="{FEC076C9-D7FD-1971-788C-51255EA78564}"/>
          </ac:picMkLst>
        </pc:picChg>
        <pc:picChg chg="add mod modCrop">
          <ac:chgData name="Sam Appleby" userId="a29e1a49be9c04cc" providerId="LiveId" clId="{32740EFC-95D2-43F2-9348-AF768E0B81CC}" dt="2022-05-25T14:18:07.227" v="4920" actId="1076"/>
          <ac:picMkLst>
            <pc:docMk/>
            <pc:sldMk cId="690073424" sldId="259"/>
            <ac:picMk id="6" creationId="{64E89C37-0CE8-9260-B999-F06CF33657D8}"/>
          </ac:picMkLst>
        </pc:picChg>
        <pc:picChg chg="add mod">
          <ac:chgData name="Sam Appleby" userId="a29e1a49be9c04cc" providerId="LiveId" clId="{32740EFC-95D2-43F2-9348-AF768E0B81CC}" dt="2022-05-25T14:03:24.324" v="4866" actId="1076"/>
          <ac:picMkLst>
            <pc:docMk/>
            <pc:sldMk cId="690073424" sldId="259"/>
            <ac:picMk id="8" creationId="{5F66D2F3-82D1-275C-3BE9-534A86E744D3}"/>
          </ac:picMkLst>
        </pc:picChg>
        <pc:picChg chg="add del mod">
          <ac:chgData name="Sam Appleby" userId="a29e1a49be9c04cc" providerId="LiveId" clId="{32740EFC-95D2-43F2-9348-AF768E0B81CC}" dt="2022-05-24T11:27:35.986" v="1273" actId="478"/>
          <ac:picMkLst>
            <pc:docMk/>
            <pc:sldMk cId="690073424" sldId="259"/>
            <ac:picMk id="2050" creationId="{79AC56A1-6CC2-1837-93D1-F1BCDD3545DA}"/>
          </ac:picMkLst>
        </pc:picChg>
        <pc:picChg chg="add mod">
          <ac:chgData name="Sam Appleby" userId="a29e1a49be9c04cc" providerId="LiveId" clId="{32740EFC-95D2-43F2-9348-AF768E0B81CC}" dt="2022-05-24T12:32:55.443" v="2286" actId="1076"/>
          <ac:picMkLst>
            <pc:docMk/>
            <pc:sldMk cId="690073424" sldId="259"/>
            <ac:picMk id="2052" creationId="{2C40D9E2-2D4B-1A64-0A2A-6556A74506A8}"/>
          </ac:picMkLst>
        </pc:picChg>
      </pc:sldChg>
      <pc:sldChg chg="addSp delSp modSp new mod ord">
        <pc:chgData name="Sam Appleby" userId="a29e1a49be9c04cc" providerId="LiveId" clId="{32740EFC-95D2-43F2-9348-AF768E0B81CC}" dt="2022-05-25T14:03:11.695" v="4865"/>
        <pc:sldMkLst>
          <pc:docMk/>
          <pc:sldMk cId="1947099065" sldId="260"/>
        </pc:sldMkLst>
        <pc:spChg chg="mod">
          <ac:chgData name="Sam Appleby" userId="a29e1a49be9c04cc" providerId="LiveId" clId="{32740EFC-95D2-43F2-9348-AF768E0B81CC}" dt="2022-05-24T12:53:34.593" v="3862"/>
          <ac:spMkLst>
            <pc:docMk/>
            <pc:sldMk cId="1947099065" sldId="260"/>
            <ac:spMk id="2" creationId="{A6A9D396-F517-7DB4-80E3-C22D8A5D587A}"/>
          </ac:spMkLst>
        </pc:spChg>
        <pc:spChg chg="mod">
          <ac:chgData name="Sam Appleby" userId="a29e1a49be9c04cc" providerId="LiveId" clId="{32740EFC-95D2-43F2-9348-AF768E0B81CC}" dt="2022-05-24T14:52:58.927" v="4665" actId="20577"/>
          <ac:spMkLst>
            <pc:docMk/>
            <pc:sldMk cId="1947099065" sldId="260"/>
            <ac:spMk id="3" creationId="{46FA58AC-EFA0-1692-D46A-6ADC4DDD03CA}"/>
          </ac:spMkLst>
        </pc:spChg>
        <pc:picChg chg="add del mod">
          <ac:chgData name="Sam Appleby" userId="a29e1a49be9c04cc" providerId="LiveId" clId="{32740EFC-95D2-43F2-9348-AF768E0B81CC}" dt="2022-05-24T12:17:34.989" v="2193" actId="478"/>
          <ac:picMkLst>
            <pc:docMk/>
            <pc:sldMk cId="1947099065" sldId="260"/>
            <ac:picMk id="5" creationId="{EB49BE5C-2E81-4363-F23D-3DC86383DA53}"/>
          </ac:picMkLst>
        </pc:picChg>
        <pc:picChg chg="add del mod">
          <ac:chgData name="Sam Appleby" userId="a29e1a49be9c04cc" providerId="LiveId" clId="{32740EFC-95D2-43F2-9348-AF768E0B81CC}" dt="2022-05-24T12:18:17.709" v="2200" actId="478"/>
          <ac:picMkLst>
            <pc:docMk/>
            <pc:sldMk cId="1947099065" sldId="260"/>
            <ac:picMk id="7" creationId="{C054F7FF-1892-953E-8F1A-557A329D3431}"/>
          </ac:picMkLst>
        </pc:picChg>
        <pc:picChg chg="add mod">
          <ac:chgData name="Sam Appleby" userId="a29e1a49be9c04cc" providerId="LiveId" clId="{32740EFC-95D2-43F2-9348-AF768E0B81CC}" dt="2022-05-24T12:19:15.052" v="2204" actId="1076"/>
          <ac:picMkLst>
            <pc:docMk/>
            <pc:sldMk cId="1947099065" sldId="260"/>
            <ac:picMk id="9" creationId="{0E423601-86B7-5376-3541-9CDDA210DE8B}"/>
          </ac:picMkLst>
        </pc:picChg>
        <pc:picChg chg="add del mod">
          <ac:chgData name="Sam Appleby" userId="a29e1a49be9c04cc" providerId="LiveId" clId="{32740EFC-95D2-43F2-9348-AF768E0B81CC}" dt="2022-05-24T12:30:48.432" v="2235"/>
          <ac:picMkLst>
            <pc:docMk/>
            <pc:sldMk cId="1947099065" sldId="260"/>
            <ac:picMk id="10" creationId="{055087EF-8DDD-FE2E-BDD5-601ECDAFAB69}"/>
          </ac:picMkLst>
        </pc:picChg>
      </pc:sldChg>
      <pc:sldChg chg="addSp delSp modSp new mod">
        <pc:chgData name="Sam Appleby" userId="a29e1a49be9c04cc" providerId="LiveId" clId="{32740EFC-95D2-43F2-9348-AF768E0B81CC}" dt="2022-05-24T13:05:18.448" v="4034" actId="255"/>
        <pc:sldMkLst>
          <pc:docMk/>
          <pc:sldMk cId="33819392" sldId="261"/>
        </pc:sldMkLst>
        <pc:spChg chg="mod">
          <ac:chgData name="Sam Appleby" userId="a29e1a49be9c04cc" providerId="LiveId" clId="{32740EFC-95D2-43F2-9348-AF768E0B81CC}" dt="2022-05-24T12:53:34.593" v="3862"/>
          <ac:spMkLst>
            <pc:docMk/>
            <pc:sldMk cId="33819392" sldId="261"/>
            <ac:spMk id="2" creationId="{1D3C49DE-3881-DC2A-41F3-2E6A09B2CA28}"/>
          </ac:spMkLst>
        </pc:spChg>
        <pc:spChg chg="mod">
          <ac:chgData name="Sam Appleby" userId="a29e1a49be9c04cc" providerId="LiveId" clId="{32740EFC-95D2-43F2-9348-AF768E0B81CC}" dt="2022-05-24T13:05:18.448" v="4034" actId="255"/>
          <ac:spMkLst>
            <pc:docMk/>
            <pc:sldMk cId="33819392" sldId="261"/>
            <ac:spMk id="3" creationId="{0B90454F-045E-4F74-F2C0-4C1A9AB1088E}"/>
          </ac:spMkLst>
        </pc:spChg>
        <pc:picChg chg="add del mod">
          <ac:chgData name="Sam Appleby" userId="a29e1a49be9c04cc" providerId="LiveId" clId="{32740EFC-95D2-43F2-9348-AF768E0B81CC}" dt="2022-05-24T12:30:02.627" v="2220" actId="21"/>
          <ac:picMkLst>
            <pc:docMk/>
            <pc:sldMk cId="33819392" sldId="261"/>
            <ac:picMk id="5" creationId="{6BDC6E05-66AB-79EF-1073-B968CE25B806}"/>
          </ac:picMkLst>
        </pc:picChg>
      </pc:sldChg>
      <pc:sldChg chg="addSp modSp new mod">
        <pc:chgData name="Sam Appleby" userId="a29e1a49be9c04cc" providerId="LiveId" clId="{32740EFC-95D2-43F2-9348-AF768E0B81CC}" dt="2022-05-24T14:57:53.238" v="4789" actId="1076"/>
        <pc:sldMkLst>
          <pc:docMk/>
          <pc:sldMk cId="3232500942" sldId="262"/>
        </pc:sldMkLst>
        <pc:spChg chg="mod">
          <ac:chgData name="Sam Appleby" userId="a29e1a49be9c04cc" providerId="LiveId" clId="{32740EFC-95D2-43F2-9348-AF768E0B81CC}" dt="2022-05-24T12:53:34.593" v="3862"/>
          <ac:spMkLst>
            <pc:docMk/>
            <pc:sldMk cId="3232500942" sldId="262"/>
            <ac:spMk id="2" creationId="{370657E4-E4E9-13FB-57B7-99196F184221}"/>
          </ac:spMkLst>
        </pc:spChg>
        <pc:spChg chg="mod">
          <ac:chgData name="Sam Appleby" userId="a29e1a49be9c04cc" providerId="LiveId" clId="{32740EFC-95D2-43F2-9348-AF768E0B81CC}" dt="2022-05-24T12:48:51.642" v="3800" actId="20577"/>
          <ac:spMkLst>
            <pc:docMk/>
            <pc:sldMk cId="3232500942" sldId="262"/>
            <ac:spMk id="3" creationId="{AAA4EF5F-8154-D6B8-C26B-B353C6CCF6B7}"/>
          </ac:spMkLst>
        </pc:spChg>
        <pc:spChg chg="add mod">
          <ac:chgData name="Sam Appleby" userId="a29e1a49be9c04cc" providerId="LiveId" clId="{32740EFC-95D2-43F2-9348-AF768E0B81CC}" dt="2022-05-24T13:10:08.632" v="4080" actId="20577"/>
          <ac:spMkLst>
            <pc:docMk/>
            <pc:sldMk cId="3232500942" sldId="262"/>
            <ac:spMk id="4" creationId="{3113F941-6B93-FFF7-3CC3-0BE8EAA5DD0E}"/>
          </ac:spMkLst>
        </pc:spChg>
        <pc:picChg chg="add mod">
          <ac:chgData name="Sam Appleby" userId="a29e1a49be9c04cc" providerId="LiveId" clId="{32740EFC-95D2-43F2-9348-AF768E0B81CC}" dt="2022-05-24T12:51:40.409" v="3847" actId="14100"/>
          <ac:picMkLst>
            <pc:docMk/>
            <pc:sldMk cId="3232500942" sldId="262"/>
            <ac:picMk id="3074" creationId="{0B8CAC60-1207-B737-7519-CE90FE46BB71}"/>
          </ac:picMkLst>
        </pc:picChg>
        <pc:picChg chg="add mod">
          <ac:chgData name="Sam Appleby" userId="a29e1a49be9c04cc" providerId="LiveId" clId="{32740EFC-95D2-43F2-9348-AF768E0B81CC}" dt="2022-05-24T14:57:53.238" v="4789" actId="1076"/>
          <ac:picMkLst>
            <pc:docMk/>
            <pc:sldMk cId="3232500942" sldId="262"/>
            <ac:picMk id="3076" creationId="{7000144C-1884-0CBA-7106-38B2D27E1C3F}"/>
          </ac:picMkLst>
        </pc:picChg>
      </pc:sldChg>
      <pc:sldChg chg="addSp delSp modSp new mod modClrScheme chgLayout">
        <pc:chgData name="Sam Appleby" userId="a29e1a49be9c04cc" providerId="LiveId" clId="{32740EFC-95D2-43F2-9348-AF768E0B81CC}" dt="2022-05-24T12:53:42.346" v="3874" actId="20577"/>
        <pc:sldMkLst>
          <pc:docMk/>
          <pc:sldMk cId="715880457" sldId="263"/>
        </pc:sldMkLst>
        <pc:spChg chg="del mod">
          <ac:chgData name="Sam Appleby" userId="a29e1a49be9c04cc" providerId="LiveId" clId="{32740EFC-95D2-43F2-9348-AF768E0B81CC}" dt="2022-05-24T12:53:39.143" v="3863" actId="26606"/>
          <ac:spMkLst>
            <pc:docMk/>
            <pc:sldMk cId="715880457" sldId="263"/>
            <ac:spMk id="2" creationId="{F073C4D8-4575-FCC3-C1BE-50F7CBCB14CB}"/>
          </ac:spMkLst>
        </pc:spChg>
        <pc:spChg chg="del mod">
          <ac:chgData name="Sam Appleby" userId="a29e1a49be9c04cc" providerId="LiveId" clId="{32740EFC-95D2-43F2-9348-AF768E0B81CC}" dt="2022-05-24T12:53:39.143" v="3863" actId="26606"/>
          <ac:spMkLst>
            <pc:docMk/>
            <pc:sldMk cId="715880457" sldId="263"/>
            <ac:spMk id="3" creationId="{EB4FC0E9-CE15-BFE2-9102-CB983820BBA2}"/>
          </ac:spMkLst>
        </pc:spChg>
        <pc:spChg chg="add mod">
          <ac:chgData name="Sam Appleby" userId="a29e1a49be9c04cc" providerId="LiveId" clId="{32740EFC-95D2-43F2-9348-AF768E0B81CC}" dt="2022-05-24T12:53:42.346" v="3874" actId="20577"/>
          <ac:spMkLst>
            <pc:docMk/>
            <pc:sldMk cId="715880457" sldId="263"/>
            <ac:spMk id="8" creationId="{52B770D8-0311-80F0-5DD4-7ADD4815F3C1}"/>
          </ac:spMkLst>
        </pc:spChg>
      </pc:sldChg>
      <pc:sldChg chg="new del">
        <pc:chgData name="Sam Appleby" userId="a29e1a49be9c04cc" providerId="LiveId" clId="{32740EFC-95D2-43F2-9348-AF768E0B81CC}" dt="2022-05-24T12:53:28.303" v="3860" actId="47"/>
        <pc:sldMkLst>
          <pc:docMk/>
          <pc:sldMk cId="3242757517" sldId="264"/>
        </pc:sldMkLst>
      </pc:sldChg>
      <pc:sldMasterChg chg="delSldLayout">
        <pc:chgData name="Sam Appleby" userId="a29e1a49be9c04cc" providerId="LiveId" clId="{32740EFC-95D2-43F2-9348-AF768E0B81CC}" dt="2022-05-24T10:14:00.876" v="0" actId="47"/>
        <pc:sldMasterMkLst>
          <pc:docMk/>
          <pc:sldMasterMk cId="1080282275" sldId="2147483731"/>
        </pc:sldMasterMkLst>
        <pc:sldLayoutChg chg="del">
          <pc:chgData name="Sam Appleby" userId="a29e1a49be9c04cc" providerId="LiveId" clId="{32740EFC-95D2-43F2-9348-AF768E0B81CC}" dt="2022-05-24T10:14:00.876" v="0" actId="47"/>
          <pc:sldLayoutMkLst>
            <pc:docMk/>
            <pc:sldMasterMk cId="1080282275" sldId="2147483731"/>
            <pc:sldLayoutMk cId="3484663315" sldId="2147483733"/>
          </pc:sldLayoutMkLst>
        </pc:sldLayoutChg>
      </pc:sldMasterChg>
      <pc:sldMasterChg chg="modTransition modSldLayout">
        <pc:chgData name="Sam Appleby" userId="a29e1a49be9c04cc" providerId="LiveId" clId="{32740EFC-95D2-43F2-9348-AF768E0B81CC}" dt="2022-05-24T12:53:34.593" v="3862"/>
        <pc:sldMasterMkLst>
          <pc:docMk/>
          <pc:sldMasterMk cId="3093002276" sldId="2147483742"/>
        </pc:sldMasterMkLst>
        <pc:sldLayoutChg chg="addSp delSp">
          <pc:chgData name="Sam Appleby" userId="a29e1a49be9c04cc" providerId="LiveId" clId="{32740EFC-95D2-43F2-9348-AF768E0B81CC}" dt="2022-05-24T12:53:34.593" v="3862"/>
          <pc:sldLayoutMkLst>
            <pc:docMk/>
            <pc:sldMasterMk cId="3093002276" sldId="2147483742"/>
            <pc:sldLayoutMk cId="2483597024" sldId="2147483754"/>
          </pc:sldLayoutMkLst>
          <pc:spChg chg="add del">
            <ac:chgData name="Sam Appleby" userId="a29e1a49be9c04cc" providerId="LiveId" clId="{32740EFC-95D2-43F2-9348-AF768E0B81CC}" dt="2022-05-24T12:53:34.593" v="3862"/>
            <ac:spMkLst>
              <pc:docMk/>
              <pc:sldMasterMk cId="3093002276" sldId="2147483742"/>
              <pc:sldLayoutMk cId="2483597024" sldId="2147483754"/>
              <ac:spMk id="10" creationId="{00000000-0000-0000-0000-000000000000}"/>
            </ac:spMkLst>
          </pc:spChg>
          <pc:grpChg chg="add del">
            <ac:chgData name="Sam Appleby" userId="a29e1a49be9c04cc" providerId="LiveId" clId="{32740EFC-95D2-43F2-9348-AF768E0B81CC}" dt="2022-05-24T12:53:34.593" v="3862"/>
            <ac:grpSpMkLst>
              <pc:docMk/>
              <pc:sldMasterMk cId="3093002276" sldId="2147483742"/>
              <pc:sldLayoutMk cId="2483597024" sldId="2147483754"/>
              <ac:grpSpMk id="11" creationId="{00000000-0000-0000-0000-000000000000}"/>
            </ac:grpSpMkLst>
          </pc:grpChg>
          <pc:grpChg chg="add del">
            <ac:chgData name="Sam Appleby" userId="a29e1a49be9c04cc" providerId="LiveId" clId="{32740EFC-95D2-43F2-9348-AF768E0B81CC}" dt="2022-05-24T12:53:34.593" v="3862"/>
            <ac:grpSpMkLst>
              <pc:docMk/>
              <pc:sldMasterMk cId="3093002276" sldId="2147483742"/>
              <pc:sldLayoutMk cId="2483597024" sldId="2147483754"/>
              <ac:grpSpMk id="14" creationId="{00000000-0000-0000-0000-000000000000}"/>
            </ac:grpSpMkLst>
          </pc:grpChg>
          <pc:grpChg chg="add del">
            <ac:chgData name="Sam Appleby" userId="a29e1a49be9c04cc" providerId="LiveId" clId="{32740EFC-95D2-43F2-9348-AF768E0B81CC}" dt="2022-05-24T12:53:34.593" v="3862"/>
            <ac:grpSpMkLst>
              <pc:docMk/>
              <pc:sldMasterMk cId="3093002276" sldId="2147483742"/>
              <pc:sldLayoutMk cId="2483597024" sldId="2147483754"/>
              <ac:grpSpMk id="17" creationId="{00000000-0000-0000-0000-000000000000}"/>
            </ac:grpSpMkLst>
          </pc:grpChg>
        </pc:sldLayoutChg>
        <pc:sldLayoutChg chg="addSp delSp">
          <pc:chgData name="Sam Appleby" userId="a29e1a49be9c04cc" providerId="LiveId" clId="{32740EFC-95D2-43F2-9348-AF768E0B81CC}" dt="2022-05-24T12:53:34.593" v="3862"/>
          <pc:sldLayoutMkLst>
            <pc:docMk/>
            <pc:sldMasterMk cId="3093002276" sldId="2147483742"/>
            <pc:sldLayoutMk cId="1817708045" sldId="2147483755"/>
          </pc:sldLayoutMkLst>
          <pc:grpChg chg="add del">
            <ac:chgData name="Sam Appleby" userId="a29e1a49be9c04cc" providerId="LiveId" clId="{32740EFC-95D2-43F2-9348-AF768E0B81CC}" dt="2022-05-24T12:53:34.593" v="3862"/>
            <ac:grpSpMkLst>
              <pc:docMk/>
              <pc:sldMasterMk cId="3093002276" sldId="2147483742"/>
              <pc:sldLayoutMk cId="1817708045" sldId="2147483755"/>
              <ac:grpSpMk id="62" creationId="{00000000-0000-0000-0000-000000000000}"/>
            </ac:grpSpMkLst>
          </pc:grpChg>
          <pc:grpChg chg="add del">
            <ac:chgData name="Sam Appleby" userId="a29e1a49be9c04cc" providerId="LiveId" clId="{32740EFC-95D2-43F2-9348-AF768E0B81CC}" dt="2022-05-24T12:53:34.593" v="3862"/>
            <ac:grpSpMkLst>
              <pc:docMk/>
              <pc:sldMasterMk cId="3093002276" sldId="2147483742"/>
              <pc:sldLayoutMk cId="1817708045" sldId="2147483755"/>
              <ac:grpSpMk id="70" creationId="{00000000-0000-0000-0000-000000000000}"/>
            </ac:grpSpMkLst>
          </pc:grpChg>
        </pc:sldLayoutChg>
      </pc:sldMasterChg>
    </pc:docChg>
  </pc:docChgLst>
  <pc:docChgLst>
    <pc:chgData name="Sam Appleby" userId="a29e1a49be9c04cc" providerId="LiveId" clId="{7A88D8D4-01AE-47BD-9272-10703FEFB058}"/>
    <pc:docChg chg="undo custSel modSld sldOrd">
      <pc:chgData name="Sam Appleby" userId="a29e1a49be9c04cc" providerId="LiveId" clId="{7A88D8D4-01AE-47BD-9272-10703FEFB058}" dt="2022-06-17T11:56:58.044" v="667" actId="20577"/>
      <pc:docMkLst>
        <pc:docMk/>
      </pc:docMkLst>
      <pc:sldChg chg="modNotesTx">
        <pc:chgData name="Sam Appleby" userId="a29e1a49be9c04cc" providerId="LiveId" clId="{7A88D8D4-01AE-47BD-9272-10703FEFB058}" dt="2022-06-17T11:56:03.523" v="575" actId="313"/>
        <pc:sldMkLst>
          <pc:docMk/>
          <pc:sldMk cId="838531979" sldId="257"/>
        </pc:sldMkLst>
      </pc:sldChg>
      <pc:sldChg chg="modSp mod modNotesTx">
        <pc:chgData name="Sam Appleby" userId="a29e1a49be9c04cc" providerId="LiveId" clId="{7A88D8D4-01AE-47BD-9272-10703FEFB058}" dt="2022-06-17T11:56:32.964" v="584" actId="20577"/>
        <pc:sldMkLst>
          <pc:docMk/>
          <pc:sldMk cId="3402513957" sldId="258"/>
        </pc:sldMkLst>
        <pc:spChg chg="mod">
          <ac:chgData name="Sam Appleby" userId="a29e1a49be9c04cc" providerId="LiveId" clId="{7A88D8D4-01AE-47BD-9272-10703FEFB058}" dt="2022-06-17T11:56:32.964" v="584" actId="20577"/>
          <ac:spMkLst>
            <pc:docMk/>
            <pc:sldMk cId="3402513957" sldId="258"/>
            <ac:spMk id="3" creationId="{7A2E5491-E2AA-B74A-41DF-64ABC98A6337}"/>
          </ac:spMkLst>
        </pc:spChg>
      </pc:sldChg>
      <pc:sldChg chg="addSp delSp modSp mod ord modNotesTx">
        <pc:chgData name="Sam Appleby" userId="a29e1a49be9c04cc" providerId="LiveId" clId="{7A88D8D4-01AE-47BD-9272-10703FEFB058}" dt="2022-06-17T11:53:54.971" v="404" actId="20577"/>
        <pc:sldMkLst>
          <pc:docMk/>
          <pc:sldMk cId="690073424" sldId="259"/>
        </pc:sldMkLst>
        <pc:graphicFrameChg chg="add del modGraphic">
          <ac:chgData name="Sam Appleby" userId="a29e1a49be9c04cc" providerId="LiveId" clId="{7A88D8D4-01AE-47BD-9272-10703FEFB058}" dt="2022-06-17T09:26:08.109" v="3" actId="27309"/>
          <ac:graphicFrameMkLst>
            <pc:docMk/>
            <pc:sldMk cId="690073424" sldId="259"/>
            <ac:graphicFrameMk id="5" creationId="{9492AD8C-E064-CC20-7D21-C58A1ACB0E10}"/>
          </ac:graphicFrameMkLst>
        </pc:graphicFrameChg>
      </pc:sldChg>
      <pc:sldChg chg="modNotesTx">
        <pc:chgData name="Sam Appleby" userId="a29e1a49be9c04cc" providerId="LiveId" clId="{7A88D8D4-01AE-47BD-9272-10703FEFB058}" dt="2022-06-17T11:56:19.219" v="582" actId="20577"/>
        <pc:sldMkLst>
          <pc:docMk/>
          <pc:sldMk cId="1947099065" sldId="260"/>
        </pc:sldMkLst>
      </pc:sldChg>
      <pc:sldChg chg="modSp mod modNotesTx">
        <pc:chgData name="Sam Appleby" userId="a29e1a49be9c04cc" providerId="LiveId" clId="{7A88D8D4-01AE-47BD-9272-10703FEFB058}" dt="2022-06-17T11:55:33.713" v="496" actId="20577"/>
        <pc:sldMkLst>
          <pc:docMk/>
          <pc:sldMk cId="3232500942" sldId="262"/>
        </pc:sldMkLst>
        <pc:spChg chg="mod">
          <ac:chgData name="Sam Appleby" userId="a29e1a49be9c04cc" providerId="LiveId" clId="{7A88D8D4-01AE-47BD-9272-10703FEFB058}" dt="2022-06-17T09:45:35.765" v="131" actId="20577"/>
          <ac:spMkLst>
            <pc:docMk/>
            <pc:sldMk cId="3232500942" sldId="262"/>
            <ac:spMk id="3" creationId="{AAA4EF5F-8154-D6B8-C26B-B353C6CCF6B7}"/>
          </ac:spMkLst>
        </pc:spChg>
        <pc:spChg chg="mod">
          <ac:chgData name="Sam Appleby" userId="a29e1a49be9c04cc" providerId="LiveId" clId="{7A88D8D4-01AE-47BD-9272-10703FEFB058}" dt="2022-06-17T09:45:43.170" v="150" actId="20577"/>
          <ac:spMkLst>
            <pc:docMk/>
            <pc:sldMk cId="3232500942" sldId="262"/>
            <ac:spMk id="4" creationId="{3113F941-6B93-FFF7-3CC3-0BE8EAA5DD0E}"/>
          </ac:spMkLst>
        </pc:spChg>
      </pc:sldChg>
      <pc:sldChg chg="modNotesTx">
        <pc:chgData name="Sam Appleby" userId="a29e1a49be9c04cc" providerId="LiveId" clId="{7A88D8D4-01AE-47BD-9272-10703FEFB058}" dt="2022-06-17T11:56:58.044" v="667" actId="20577"/>
        <pc:sldMkLst>
          <pc:docMk/>
          <pc:sldMk cId="715880457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613C7-7237-472B-9BDB-0A452D90EC40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6DA23-4023-40AA-AB31-AB43BB101D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633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‘Will explain these on the next slides with examples’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6DA23-4023-40AA-AB31-AB43BB101D2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035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Support: number of traces containing A and B / total number of transactions</a:t>
            </a:r>
          </a:p>
          <a:p>
            <a:r>
              <a:rPr lang="en-GB" dirty="0"/>
              <a:t>Confidence: number of traces containing A and B  / number of traces containing activation (A)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6DA23-4023-40AA-AB31-AB43BB101D2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861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Declare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6DA23-4023-40AA-AB31-AB43BB101D2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820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have data</a:t>
            </a:r>
          </a:p>
          <a:p>
            <a:r>
              <a:rPr lang="en-GB" dirty="0"/>
              <a:t>Trace payload vs event payload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6DA23-4023-40AA-AB31-AB43BB101D2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260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 Miner: trace payload</a:t>
            </a:r>
          </a:p>
          <a:p>
            <a:r>
              <a:rPr lang="en-GB" dirty="0" err="1"/>
              <a:t>ProM</a:t>
            </a:r>
            <a:r>
              <a:rPr lang="en-GB" dirty="0"/>
              <a:t>: event payload</a:t>
            </a:r>
          </a:p>
          <a:p>
            <a:r>
              <a:rPr lang="en-GB" dirty="0"/>
              <a:t>Ours: 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6DA23-4023-40AA-AB31-AB43BB101D2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156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Graphs? : Can be decomposed into a trace through graph – </a:t>
            </a:r>
            <a:r>
              <a:rPr lang="en-GB"/>
              <a:t>trace techniques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6DA23-4023-40AA-AB31-AB43BB101D2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875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4902982" y="5704465"/>
            <a:ext cx="7307772" cy="577328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14400" y="1454333"/>
            <a:ext cx="7157200" cy="3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772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1106367" y="1602667"/>
            <a:ext cx="6787600" cy="3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 i="1">
                <a:solidFill>
                  <a:srgbClr val="FFFFFF"/>
                </a:solidFill>
              </a:defRPr>
            </a:lvl1pPr>
            <a:lvl2pPr marL="1219170" lvl="1" indent="-558786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2pPr>
            <a:lvl3pPr marL="1828754" lvl="2" indent="-558786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3pPr>
            <a:lvl4pPr marL="2438339" lvl="3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4pPr>
            <a:lvl5pPr marL="3047924" lvl="4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5pPr>
            <a:lvl6pPr marL="3657509" lvl="5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6pPr>
            <a:lvl7pPr marL="4267093" lvl="6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7pPr>
            <a:lvl8pPr marL="4876678" lvl="7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8pPr>
            <a:lvl9pPr marL="5486263" lvl="8" indent="-558786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Google Shape;59;p4"/>
          <p:cNvSpPr txBox="1"/>
          <p:nvPr/>
        </p:nvSpPr>
        <p:spPr>
          <a:xfrm>
            <a:off x="382133" y="1352767"/>
            <a:ext cx="9020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5"/>
                </a:solidFill>
              </a:rPr>
              <a:t>“</a:t>
            </a:r>
            <a:endParaRPr sz="96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4A194F5-49D4-49FE-80D0-A00B2555E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76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323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▰"/>
              <a:defRPr/>
            </a:lvl1pPr>
            <a:lvl2pPr marL="1219170" lvl="1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2pPr>
            <a:lvl3pPr marL="1828754" lvl="2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3pPr>
            <a:lvl4pPr marL="2438339" lvl="3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4pPr>
            <a:lvl5pPr marL="3047924" lvl="4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5pPr>
            <a:lvl6pPr marL="3657509" lvl="5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6pPr>
            <a:lvl7pPr marL="4267093" lvl="6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7pPr>
            <a:lvl8pPr marL="4876678" lvl="7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8pPr>
            <a:lvl9pPr marL="5486263" lvl="8" indent="-507987">
              <a:spcBef>
                <a:spcPts val="1333"/>
              </a:spcBef>
              <a:spcAft>
                <a:spcPts val="1333"/>
              </a:spcAft>
              <a:buSzPts val="2400"/>
              <a:buChar char="▻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4A194F5-49D4-49FE-80D0-A00B2555E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37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1085700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5861497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4A194F5-49D4-49FE-80D0-A00B2555E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767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1160600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4311516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7387533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4A194F5-49D4-49FE-80D0-A00B2555E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62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4A194F5-49D4-49FE-80D0-A00B2555E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80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3288185" y="5963632"/>
            <a:ext cx="8915767" cy="894393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3577067" y="6182000"/>
            <a:ext cx="80056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4A194F5-49D4-49FE-80D0-A00B2555E528}" type="slidenum">
              <a:rPr lang="en-GB" smtClean="0"/>
              <a:t>‹#›</a:t>
            </a:fld>
            <a:endParaRPr lang="en-GB"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11" y="-2"/>
            <a:ext cx="2937107" cy="894393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013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11" y="-2"/>
            <a:ext cx="2937107" cy="894393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4A194F5-49D4-49FE-80D0-A00B2555E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67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2E287D3-B7A0-4876-9383-E40CB1247B29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4A194F5-49D4-49FE-80D0-A00B2555E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74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4A194F5-49D4-49FE-80D0-A00B2555E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28227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2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E831BCB-4446-8BC9-AAA7-9B80A6CDD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646" y="1454400"/>
            <a:ext cx="8065841" cy="3949200"/>
          </a:xfrm>
        </p:spPr>
        <p:txBody>
          <a:bodyPr/>
          <a:lstStyle/>
          <a:p>
            <a:r>
              <a:rPr lang="en-US" dirty="0" err="1"/>
              <a:t>KnoBAB</a:t>
            </a:r>
            <a:r>
              <a:rPr lang="en-US" dirty="0"/>
              <a:t>: Optimized Database Conformance Checking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F45D7A-83AD-C942-A149-E2DB3A400400}"/>
              </a:ext>
            </a:extLst>
          </p:cNvPr>
          <p:cNvSpPr txBox="1">
            <a:spLocks/>
          </p:cNvSpPr>
          <p:nvPr/>
        </p:nvSpPr>
        <p:spPr>
          <a:xfrm>
            <a:off x="7231693" y="5724395"/>
            <a:ext cx="4960307" cy="376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64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64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64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64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64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64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64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64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64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Samuel Appleby</a:t>
            </a:r>
            <a:r>
              <a:rPr lang="en-US" sz="1800" dirty="0"/>
              <a:t>, Giacomo </a:t>
            </a:r>
            <a:r>
              <a:rPr lang="en-US" sz="1800" dirty="0" err="1"/>
              <a:t>Bergami</a:t>
            </a:r>
            <a:r>
              <a:rPr lang="en-US" sz="1800" dirty="0"/>
              <a:t>, Graham Morgan</a:t>
            </a:r>
          </a:p>
        </p:txBody>
      </p:sp>
    </p:spTree>
    <p:extLst>
      <p:ext uri="{BB962C8B-B14F-4D97-AF65-F5344CB8AC3E}">
        <p14:creationId xmlns:p14="http://schemas.microsoft.com/office/powerpoint/2010/main" val="2919286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1677480-AE26-2BB5-09C4-E78169C90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700" y="523433"/>
            <a:ext cx="7323200" cy="1021600"/>
          </a:xfrm>
        </p:spPr>
        <p:txBody>
          <a:bodyPr/>
          <a:lstStyle/>
          <a:p>
            <a:r>
              <a:rPr lang="en-US" dirty="0"/>
              <a:t>Conformance Checking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08E1E6A-8C5E-15B8-13B1-0776468AB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5700" y="1977241"/>
            <a:ext cx="10605557" cy="3794166"/>
          </a:xfrm>
        </p:spPr>
        <p:txBody>
          <a:bodyPr/>
          <a:lstStyle/>
          <a:p>
            <a:pPr marL="101598" indent="0">
              <a:buNone/>
            </a:pPr>
            <a:r>
              <a:rPr lang="en-US" sz="2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 process mining technique that determines the conformance of a log (𝓛) to a given model (</a:t>
            </a:r>
            <a:r>
              <a:rPr lang="en-GB" sz="2800" dirty="0">
                <a:solidFill>
                  <a:srgbClr val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𝓜</a:t>
            </a:r>
            <a:r>
              <a:rPr lang="en-US" sz="2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) (Business Process Management)</a:t>
            </a:r>
          </a:p>
          <a:p>
            <a:pPr marL="101598" indent="0">
              <a:buNone/>
            </a:pPr>
            <a:endParaRPr lang="en-US" sz="3200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sz="1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Used to validate whether a business is following good behavioral practices (though can be applied to many environments: security, healthcare, gaming etc.)</a:t>
            </a:r>
          </a:p>
          <a:p>
            <a:r>
              <a:rPr lang="en-US" sz="1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Different techniques can be used for the conformance calculation (</a:t>
            </a:r>
            <a:r>
              <a:rPr lang="en-GB" sz="1800" dirty="0"/>
              <a:t>Maximum Satisfiability (</a:t>
            </a:r>
            <a:r>
              <a:rPr lang="en-GB" sz="1800" b="1" dirty="0"/>
              <a:t>MAX-SAT</a:t>
            </a:r>
            <a:r>
              <a:rPr lang="en-GB" sz="1800" dirty="0"/>
              <a:t>), Support and Conjunctive Query (</a:t>
            </a:r>
            <a:r>
              <a:rPr lang="en-GB" sz="1800" b="1" dirty="0"/>
              <a:t>CQ</a:t>
            </a:r>
            <a:r>
              <a:rPr lang="en-GB" sz="1800" dirty="0"/>
              <a:t>)</a:t>
            </a:r>
            <a:r>
              <a:rPr lang="en-US" sz="1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853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58062-E223-484B-1A79-F4E3FE0A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More Concrete Example – The Cyber Kill Chain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24EC6-DA19-3E37-6C67-A550BE21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007" y="1832388"/>
            <a:ext cx="4163194" cy="2511631"/>
          </a:xfrm>
        </p:spPr>
        <p:txBody>
          <a:bodyPr/>
          <a:lstStyle/>
          <a:p>
            <a:r>
              <a:rPr lang="en-GB" sz="1400" dirty="0"/>
              <a:t>Reconnaissance: </a:t>
            </a:r>
            <a:r>
              <a:rPr lang="en-GB" sz="1400" b="1" dirty="0"/>
              <a:t>rec</a:t>
            </a:r>
          </a:p>
          <a:p>
            <a:r>
              <a:rPr lang="en-GB" sz="1400" dirty="0"/>
              <a:t>Weaponization: </a:t>
            </a:r>
            <a:r>
              <a:rPr lang="en-GB" sz="1400" b="1" dirty="0" err="1"/>
              <a:t>weap</a:t>
            </a:r>
            <a:endParaRPr lang="en-GB" sz="1400" b="1" dirty="0"/>
          </a:p>
          <a:p>
            <a:r>
              <a:rPr lang="en-GB" sz="1400" dirty="0"/>
              <a:t>Payload/Delivery: </a:t>
            </a:r>
            <a:r>
              <a:rPr lang="en-GB" sz="1400" b="1" dirty="0"/>
              <a:t>del</a:t>
            </a:r>
          </a:p>
          <a:p>
            <a:r>
              <a:rPr lang="en-GB" sz="1400" dirty="0"/>
              <a:t>Exploitation: </a:t>
            </a:r>
            <a:r>
              <a:rPr lang="en-GB" sz="1400" b="1" dirty="0" err="1"/>
              <a:t>expl</a:t>
            </a:r>
            <a:endParaRPr lang="en-GB" sz="1400" b="1" dirty="0"/>
          </a:p>
          <a:p>
            <a:r>
              <a:rPr lang="en-GB" sz="1400" dirty="0"/>
              <a:t>Installation: </a:t>
            </a:r>
            <a:r>
              <a:rPr lang="en-GB" sz="1400" b="1" dirty="0" err="1"/>
              <a:t>inst</a:t>
            </a:r>
            <a:endParaRPr lang="en-GB" sz="1400" b="1" dirty="0"/>
          </a:p>
          <a:p>
            <a:r>
              <a:rPr lang="en-GB" sz="1400" dirty="0"/>
              <a:t>Command &amp; Control: </a:t>
            </a:r>
            <a:r>
              <a:rPr lang="en-GB" sz="1400" b="1" dirty="0"/>
              <a:t>comm</a:t>
            </a:r>
          </a:p>
          <a:p>
            <a:r>
              <a:rPr lang="en-GB" sz="1400" dirty="0"/>
              <a:t>Action: </a:t>
            </a:r>
            <a:r>
              <a:rPr lang="en-GB" sz="1400" b="1" dirty="0"/>
              <a:t>act</a:t>
            </a:r>
          </a:p>
          <a:p>
            <a:r>
              <a:rPr lang="en-GB" sz="1400" dirty="0"/>
              <a:t>Industrial IoT Shields: </a:t>
            </a:r>
            <a:r>
              <a:rPr lang="en-GB" sz="1400" b="1" dirty="0" err="1"/>
              <a:t>iiot_sh</a:t>
            </a:r>
            <a:endParaRPr lang="en-GB" sz="1400" b="1" dirty="0"/>
          </a:p>
        </p:txBody>
      </p:sp>
      <p:pic>
        <p:nvPicPr>
          <p:cNvPr id="2052" name="Picture 4" descr="The Cyber Kill Chain">
            <a:extLst>
              <a:ext uri="{FF2B5EF4-FFF2-40B4-BE49-F238E27FC236}">
                <a16:creationId xmlns:a16="http://schemas.microsoft.com/office/drawing/2014/main" id="{2C40D9E2-2D4B-1A64-0A2A-6556A74506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86" b="9839"/>
          <a:stretch/>
        </p:blipFill>
        <p:spPr bwMode="auto">
          <a:xfrm>
            <a:off x="866006" y="4493797"/>
            <a:ext cx="4163195" cy="182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5F66D2F3-82D1-275C-3BE9-534A86E744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752" y="4070804"/>
            <a:ext cx="4105275" cy="1819275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E89C37-0CE8-9260-B999-F06CF33657D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" t="1198" r="312" b="2115"/>
          <a:stretch/>
        </p:blipFill>
        <p:spPr>
          <a:xfrm>
            <a:off x="4146550" y="2066121"/>
            <a:ext cx="6870700" cy="1758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EF679B-2F7E-AC22-7B79-E69EDC27429E}"/>
              </a:ext>
            </a:extLst>
          </p:cNvPr>
          <p:cNvSpPr txBox="1"/>
          <p:nvPr/>
        </p:nvSpPr>
        <p:spPr>
          <a:xfrm>
            <a:off x="11017250" y="2333876"/>
            <a:ext cx="66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1.0 </a:t>
            </a:r>
            <a:r>
              <a:rPr lang="en-GB" dirty="0">
                <a:solidFill>
                  <a:srgbClr val="00B05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CQ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8A0E70-9F12-0C33-8438-9EC1CE06ED69}"/>
              </a:ext>
            </a:extLst>
          </p:cNvPr>
          <p:cNvSpPr txBox="1"/>
          <p:nvPr/>
        </p:nvSpPr>
        <p:spPr>
          <a:xfrm>
            <a:off x="7761625" y="2876187"/>
            <a:ext cx="523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0.33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23E00A-081A-499A-E4F2-C28A097736F9}"/>
              </a:ext>
            </a:extLst>
          </p:cNvPr>
          <p:cNvSpPr txBox="1"/>
          <p:nvPr/>
        </p:nvSpPr>
        <p:spPr>
          <a:xfrm>
            <a:off x="9919426" y="3429000"/>
            <a:ext cx="523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0.66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21C9E0-1CCB-1454-5A54-E6CEE8577B0B}"/>
              </a:ext>
            </a:extLst>
          </p:cNvPr>
          <p:cNvSpPr txBox="1"/>
          <p:nvPr/>
        </p:nvSpPr>
        <p:spPr>
          <a:xfrm>
            <a:off x="9177250" y="1912232"/>
            <a:ext cx="25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MAX-SAT </a:t>
            </a:r>
            <a:r>
              <a:rPr lang="en-GB" dirty="0">
                <a:solidFill>
                  <a:srgbClr val="00B0F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Support </a:t>
            </a:r>
            <a:r>
              <a:rPr lang="en-GB" dirty="0">
                <a:solidFill>
                  <a:srgbClr val="7030A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Confidence </a:t>
            </a:r>
            <a:r>
              <a:rPr lang="en-GB" dirty="0">
                <a:solidFill>
                  <a:srgbClr val="00B05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CQ</a:t>
            </a:r>
            <a:endParaRPr lang="en-GB" dirty="0">
              <a:solidFill>
                <a:srgbClr val="7030A0"/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641A13-7BDF-5ED5-6CD4-920633B17C1D}"/>
              </a:ext>
            </a:extLst>
          </p:cNvPr>
          <p:cNvSpPr txBox="1"/>
          <p:nvPr/>
        </p:nvSpPr>
        <p:spPr>
          <a:xfrm>
            <a:off x="10181026" y="4786056"/>
            <a:ext cx="182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F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 / 3 = 0.66, </a:t>
            </a:r>
            <a:r>
              <a:rPr lang="en-GB" dirty="0">
                <a:solidFill>
                  <a:srgbClr val="7030A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 / 3 = 0.66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0F24B5-D486-2B93-3604-17C4B8A34C19}"/>
              </a:ext>
            </a:extLst>
          </p:cNvPr>
          <p:cNvSpPr txBox="1"/>
          <p:nvPr/>
        </p:nvSpPr>
        <p:spPr>
          <a:xfrm>
            <a:off x="10181026" y="5182641"/>
            <a:ext cx="182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F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3 / 3 = 1.0, </a:t>
            </a:r>
            <a:r>
              <a:rPr lang="en-GB" dirty="0">
                <a:solidFill>
                  <a:srgbClr val="7030A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3 / 3 = 1.0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A25C40-9248-12C6-72DB-8F332A471847}"/>
              </a:ext>
            </a:extLst>
          </p:cNvPr>
          <p:cNvSpPr txBox="1"/>
          <p:nvPr/>
        </p:nvSpPr>
        <p:spPr>
          <a:xfrm>
            <a:off x="10181026" y="5579226"/>
            <a:ext cx="182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F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 / 3 = 0.33, </a:t>
            </a:r>
            <a:r>
              <a:rPr lang="en-GB" dirty="0">
                <a:solidFill>
                  <a:srgbClr val="7030A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 / 1 = 1.0 </a:t>
            </a:r>
          </a:p>
        </p:txBody>
      </p:sp>
    </p:spTree>
    <p:extLst>
      <p:ext uri="{BB962C8B-B14F-4D97-AF65-F5344CB8AC3E}">
        <p14:creationId xmlns:p14="http://schemas.microsoft.com/office/powerpoint/2010/main" val="69007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9D396-F517-7DB4-80E3-C22D8A5D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Model (𝓜)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A58AC-EFA0-1692-D46A-6ADC4DDD0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5700" y="2093401"/>
            <a:ext cx="6523862" cy="4298491"/>
          </a:xfrm>
        </p:spPr>
        <p:txBody>
          <a:bodyPr/>
          <a:lstStyle/>
          <a:p>
            <a:r>
              <a:rPr lang="en-GB" sz="1800" dirty="0"/>
              <a:t>Is a collection of rules defining the (un)successful behaviour of a log in a given environment</a:t>
            </a:r>
            <a:endParaRPr lang="en-GB" sz="200" dirty="0"/>
          </a:p>
          <a:p>
            <a:r>
              <a:rPr lang="en-GB" sz="1800" dirty="0"/>
              <a:t>Rules can be formulated and encoded in a variety of formats – </a:t>
            </a:r>
            <a:r>
              <a:rPr lang="en-GB" sz="1800" dirty="0" err="1"/>
              <a:t>KnoBAB</a:t>
            </a:r>
            <a:r>
              <a:rPr lang="en-GB" sz="1800" dirty="0"/>
              <a:t> represents rules (</a:t>
            </a:r>
            <a:r>
              <a:rPr lang="en-GB" sz="1800" b="1" dirty="0"/>
              <a:t>clauses</a:t>
            </a:r>
            <a:r>
              <a:rPr lang="en-GB" sz="1800" dirty="0"/>
              <a:t>) using the Declare modelling language</a:t>
            </a:r>
            <a:endParaRPr lang="en-GB" sz="200" dirty="0"/>
          </a:p>
          <a:p>
            <a:r>
              <a:rPr lang="en-GB" sz="1800" b="1" dirty="0"/>
              <a:t>Clauses</a:t>
            </a:r>
            <a:r>
              <a:rPr lang="en-GB" sz="1800" dirty="0"/>
              <a:t> are decomposed into </a:t>
            </a:r>
            <a:r>
              <a:rPr lang="en-GB" sz="1800" b="1" dirty="0"/>
              <a:t>Linear Temporal Logic </a:t>
            </a:r>
            <a:r>
              <a:rPr lang="en-GB" sz="1800" dirty="0"/>
              <a:t>(</a:t>
            </a:r>
            <a:r>
              <a:rPr lang="en-GB" sz="1800" b="1" dirty="0"/>
              <a:t>LTL</a:t>
            </a:r>
            <a:r>
              <a:rPr lang="en-GB" sz="1800" dirty="0"/>
              <a:t>) expressions</a:t>
            </a:r>
            <a:endParaRPr lang="en-GB" dirty="0"/>
          </a:p>
          <a:p>
            <a:r>
              <a:rPr lang="en-GB" sz="1800" dirty="0"/>
              <a:t>Like logs, can also include </a:t>
            </a:r>
            <a:r>
              <a:rPr lang="en-GB" sz="1800" b="1" dirty="0"/>
              <a:t>payload</a:t>
            </a:r>
            <a:r>
              <a:rPr lang="en-GB" sz="1800" dirty="0"/>
              <a:t> conditions (activation, target &amp; correlation)</a:t>
            </a:r>
            <a:endParaRPr lang="en-GB" sz="200" dirty="0"/>
          </a:p>
          <a:p>
            <a:r>
              <a:rPr lang="en-GB" sz="1800" dirty="0"/>
              <a:t>A model can be manually created or generated through mining/learning techniques</a:t>
            </a:r>
            <a:endParaRPr lang="en-GB" sz="200" dirty="0"/>
          </a:p>
          <a:p>
            <a:r>
              <a:rPr lang="en-GB" sz="1800" dirty="0"/>
              <a:t>A model that is mined </a:t>
            </a:r>
            <a:r>
              <a:rPr lang="en-GB" sz="1800" b="1" dirty="0"/>
              <a:t>also uses conformance checking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0E423601-86B7-5376-3541-9CDDA210D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460" y="3333010"/>
            <a:ext cx="41052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99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A932-8B0E-265D-DFE6-6DEA0152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Log (</a:t>
            </a:r>
            <a:r>
              <a:rPr lang="en-US" b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𝓛</a:t>
            </a:r>
            <a:r>
              <a:rPr lang="en-GB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E5491-E2AA-B74A-41DF-64ABC98A6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5700" y="1878904"/>
            <a:ext cx="6116684" cy="4371584"/>
          </a:xfrm>
        </p:spPr>
        <p:txBody>
          <a:bodyPr/>
          <a:lstStyle/>
          <a:p>
            <a:r>
              <a:rPr lang="en-US" sz="1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Suitable models can often only be determined after sufficient historical data is collected (used to detect future deviations)</a:t>
            </a:r>
          </a:p>
          <a:p>
            <a:r>
              <a:rPr lang="en-US" sz="1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Companies will therefore record log information from the behavior of previous scenarios (e.g., audit logs)</a:t>
            </a:r>
          </a:p>
          <a:p>
            <a:r>
              <a:rPr lang="en-US" sz="1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 log Is a set of </a:t>
            </a:r>
            <a:r>
              <a:rPr lang="en-US" sz="1800" b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traces</a:t>
            </a:r>
            <a:endParaRPr lang="en-US" sz="1800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GB" sz="1800" i="0" dirty="0">
                <a:solidFill>
                  <a:srgbClr val="202122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</a:t>
            </a:r>
            <a:r>
              <a:rPr lang="en-GB" sz="1800" b="1" i="0" dirty="0">
                <a:solidFill>
                  <a:srgbClr val="202122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trace </a:t>
            </a:r>
            <a:r>
              <a:rPr lang="en-GB" sz="1800" i="0" dirty="0">
                <a:solidFill>
                  <a:srgbClr val="202122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</a:t>
            </a:r>
            <a:r>
              <a:rPr lang="el-GR" sz="1800" b="1" i="0" dirty="0">
                <a:solidFill>
                  <a:srgbClr val="202122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σ</a:t>
            </a:r>
            <a:r>
              <a:rPr lang="en-GB" sz="1800" i="0" dirty="0">
                <a:solidFill>
                  <a:srgbClr val="202122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)</a:t>
            </a:r>
            <a:r>
              <a:rPr lang="el-GR" sz="1800" b="0" i="0" dirty="0">
                <a:solidFill>
                  <a:srgbClr val="202122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represents a sequence of </a:t>
            </a:r>
            <a:r>
              <a:rPr lang="en-US" sz="1800" b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events</a:t>
            </a:r>
          </a:p>
          <a:p>
            <a:r>
              <a:rPr lang="en-US" sz="1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An</a:t>
            </a:r>
            <a:r>
              <a:rPr lang="en-US" sz="1800" b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event </a:t>
            </a:r>
            <a:r>
              <a:rPr lang="en-US" sz="1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</a:t>
            </a:r>
            <a:r>
              <a:rPr lang="el-GR" sz="1800" b="1" i="0" dirty="0">
                <a:solidFill>
                  <a:srgbClr val="202122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ε</a:t>
            </a:r>
            <a:r>
              <a:rPr lang="en-GB" sz="1800" i="0" dirty="0">
                <a:solidFill>
                  <a:srgbClr val="202122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)</a:t>
            </a:r>
            <a:r>
              <a:rPr lang="en-US" sz="1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is marked with a unique </a:t>
            </a:r>
            <a:r>
              <a:rPr lang="en-US" sz="1800" b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event label </a:t>
            </a:r>
            <a:r>
              <a:rPr lang="en-US" sz="1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(e.g., </a:t>
            </a:r>
            <a:r>
              <a:rPr lang="en-US" sz="1800" b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</a:t>
            </a:r>
            <a:r>
              <a:rPr lang="en-US" sz="1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) identifying the action taken at the current time</a:t>
            </a:r>
          </a:p>
          <a:p>
            <a:r>
              <a:rPr lang="en-US" sz="1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Each </a:t>
            </a:r>
            <a:r>
              <a:rPr lang="el-GR" sz="1800" b="1" i="0" dirty="0">
                <a:solidFill>
                  <a:srgbClr val="202122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ε</a:t>
            </a:r>
            <a:r>
              <a:rPr lang="en-GB" sz="1800" b="0" i="0" dirty="0">
                <a:solidFill>
                  <a:srgbClr val="202122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can also contain </a:t>
            </a:r>
            <a:r>
              <a:rPr lang="en-GB" sz="1800" b="1" i="0" dirty="0">
                <a:solidFill>
                  <a:srgbClr val="202122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payload information </a:t>
            </a:r>
            <a:r>
              <a:rPr lang="en-GB" sz="1800" dirty="0">
                <a:solidFill>
                  <a:srgbClr val="20212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</a:t>
            </a:r>
            <a:r>
              <a:rPr lang="en-GB" sz="1800" b="1" i="0" dirty="0">
                <a:solidFill>
                  <a:srgbClr val="202122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𝝆</a:t>
            </a:r>
            <a:r>
              <a:rPr lang="en-GB" sz="1800" dirty="0">
                <a:solidFill>
                  <a:srgbClr val="20212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)</a:t>
            </a:r>
            <a:endParaRPr lang="en-US" sz="1800" b="1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sz="1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Logs can be infinite, </a:t>
            </a:r>
            <a:r>
              <a:rPr lang="en-US" sz="1800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KnoBAB</a:t>
            </a:r>
            <a:r>
              <a:rPr lang="en-US" sz="1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works on finite trace</a:t>
            </a:r>
          </a:p>
        </p:txBody>
      </p:sp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02DDC059-F588-135D-62DA-FDC75B8940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" t="1147" r="872" b="1606"/>
          <a:stretch/>
        </p:blipFill>
        <p:spPr>
          <a:xfrm>
            <a:off x="7273636" y="2695699"/>
            <a:ext cx="4429496" cy="251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13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49DE-3881-DC2A-41F3-2E6A09B2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</a:t>
            </a:r>
            <a:r>
              <a:rPr lang="en-GB" dirty="0" err="1"/>
              <a:t>KnoBAB</a:t>
            </a:r>
            <a:r>
              <a:rPr lang="en-GB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0454F-045E-4F74-F2C0-4C1A9AB108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/>
              <a:t>Conformance checking is a well researched area that has several existing implementations</a:t>
            </a:r>
          </a:p>
          <a:p>
            <a:r>
              <a:rPr lang="en-GB" sz="1800" dirty="0"/>
              <a:t>However, these are (mostly) inefficient, and no solution exists that abstracts from Declare directly into logic (providing greater expressiveness)</a:t>
            </a:r>
          </a:p>
          <a:p>
            <a:r>
              <a:rPr lang="en-GB" sz="1800" dirty="0" err="1"/>
              <a:t>KnoBAB</a:t>
            </a:r>
            <a:r>
              <a:rPr lang="en-GB" sz="1800" dirty="0"/>
              <a:t> is a custom relational database that is tailored to efficiently solve the conformance checking problem with data payloads</a:t>
            </a:r>
          </a:p>
          <a:p>
            <a:r>
              <a:rPr lang="en-GB" sz="1800" dirty="0"/>
              <a:t>Supports: MAX-SAT, Support and CQ</a:t>
            </a:r>
          </a:p>
        </p:txBody>
      </p:sp>
    </p:spTree>
    <p:extLst>
      <p:ext uri="{BB962C8B-B14F-4D97-AF65-F5344CB8AC3E}">
        <p14:creationId xmlns:p14="http://schemas.microsoft.com/office/powerpoint/2010/main" val="33819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57E4-E4E9-13FB-57B7-99196F184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4EF5F-8154-D6B8-C26B-B353C6CCF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5700" y="1769800"/>
            <a:ext cx="8176800" cy="741831"/>
          </a:xfrm>
        </p:spPr>
        <p:txBody>
          <a:bodyPr/>
          <a:lstStyle/>
          <a:p>
            <a:r>
              <a:rPr lang="en-GB" dirty="0"/>
              <a:t>Vs. DBMS (PostgreSQL) (trace data)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113F941-6B93-FFF7-3CC3-0BE8EAA5DD0E}"/>
              </a:ext>
            </a:extLst>
          </p:cNvPr>
          <p:cNvSpPr txBox="1">
            <a:spLocks/>
          </p:cNvSpPr>
          <p:nvPr/>
        </p:nvSpPr>
        <p:spPr>
          <a:xfrm>
            <a:off x="6044952" y="1788333"/>
            <a:ext cx="5733341" cy="741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2438339" marR="0" lvl="3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3047924" marR="0" lvl="4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3657509" marR="0" lvl="5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4267093" marR="0" lvl="6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4876678" marR="0" lvl="7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5486263" marR="0" lvl="8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1333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GB" dirty="0"/>
              <a:t>Vs. Tailored Solution (</a:t>
            </a:r>
            <a:r>
              <a:rPr lang="en-GB" dirty="0" err="1"/>
              <a:t>ProM</a:t>
            </a:r>
            <a:r>
              <a:rPr lang="en-GB" dirty="0"/>
              <a:t>) (</a:t>
            </a:r>
            <a:r>
              <a:rPr lang="en-GB"/>
              <a:t>event data)</a:t>
            </a:r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B8CAC60-1207-B737-7519-CE90FE46B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700" y="2586475"/>
            <a:ext cx="4252258" cy="318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000144C-1884-0CBA-7106-38B2D27E1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737" y="2586475"/>
            <a:ext cx="2748326" cy="307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500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B770D8-0311-80F0-5DD4-7ADD4815F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454333"/>
            <a:ext cx="7157200" cy="39492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15880457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300</TotalTime>
  <Words>552</Words>
  <Application>Microsoft Office PowerPoint</Application>
  <PresentationFormat>Widescreen</PresentationFormat>
  <Paragraphs>63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Arvo</vt:lpstr>
      <vt:lpstr>Calibri</vt:lpstr>
      <vt:lpstr>Roboto Condensed</vt:lpstr>
      <vt:lpstr>Roboto Condensed Light</vt:lpstr>
      <vt:lpstr>Salerio template</vt:lpstr>
      <vt:lpstr>KnoBAB: Optimized Database Conformance Checking</vt:lpstr>
      <vt:lpstr>Conformance Checking</vt:lpstr>
      <vt:lpstr>A More Concrete Example – The Cyber Kill Chain</vt:lpstr>
      <vt:lpstr>The Model (𝓜)</vt:lpstr>
      <vt:lpstr>The Log (𝓛)</vt:lpstr>
      <vt:lpstr>Why KnoBAB?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KnoBAB – A Tailored Relational Database</dc:title>
  <dc:creator>Sam Appleby (PGR)</dc:creator>
  <cp:lastModifiedBy>Sam Appleby (PGR)</cp:lastModifiedBy>
  <cp:revision>1</cp:revision>
  <dcterms:created xsi:type="dcterms:W3CDTF">2022-05-24T10:08:13Z</dcterms:created>
  <dcterms:modified xsi:type="dcterms:W3CDTF">2022-06-17T11:56:58Z</dcterms:modified>
</cp:coreProperties>
</file>