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4" r:id="rId11"/>
    <p:sldId id="265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CE4A65A-283D-4DC0-AE08-8603D9F4561B}" type="datetimeFigureOut">
              <a:rPr lang="es-CO" smtClean="0"/>
              <a:t>28/06/2025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2021EA1-189C-4B51-AA04-1123DFC032D4}" type="slidenum">
              <a:rPr lang="es-CO" smtClean="0"/>
              <a:t>‹Nº›</a:t>
            </a:fld>
            <a:endParaRPr lang="es-CO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66392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4A65A-283D-4DC0-AE08-8603D9F4561B}" type="datetimeFigureOut">
              <a:rPr lang="es-CO" smtClean="0"/>
              <a:t>28/06/2025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21EA1-189C-4B51-AA04-1123DFC032D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42913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4A65A-283D-4DC0-AE08-8603D9F4561B}" type="datetimeFigureOut">
              <a:rPr lang="es-CO" smtClean="0"/>
              <a:t>28/06/2025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21EA1-189C-4B51-AA04-1123DFC032D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22772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4A65A-283D-4DC0-AE08-8603D9F4561B}" type="datetimeFigureOut">
              <a:rPr lang="es-CO" smtClean="0"/>
              <a:t>28/06/2025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21EA1-189C-4B51-AA04-1123DFC032D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29885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CE4A65A-283D-4DC0-AE08-8603D9F4561B}" type="datetimeFigureOut">
              <a:rPr lang="es-CO" smtClean="0"/>
              <a:t>28/06/2025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021EA1-189C-4B51-AA04-1123DFC032D4}" type="slidenum">
              <a:rPr lang="es-CO" smtClean="0"/>
              <a:t>‹Nº›</a:t>
            </a:fld>
            <a:endParaRPr lang="es-CO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2687756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4A65A-283D-4DC0-AE08-8603D9F4561B}" type="datetimeFigureOut">
              <a:rPr lang="es-CO" smtClean="0"/>
              <a:t>28/06/2025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21EA1-189C-4B51-AA04-1123DFC032D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433546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4A65A-283D-4DC0-AE08-8603D9F4561B}" type="datetimeFigureOut">
              <a:rPr lang="es-CO" smtClean="0"/>
              <a:t>28/06/2025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21EA1-189C-4B51-AA04-1123DFC032D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990609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4A65A-283D-4DC0-AE08-8603D9F4561B}" type="datetimeFigureOut">
              <a:rPr lang="es-CO" smtClean="0"/>
              <a:t>28/06/2025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21EA1-189C-4B51-AA04-1123DFC032D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35610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4A65A-283D-4DC0-AE08-8603D9F4561B}" type="datetimeFigureOut">
              <a:rPr lang="es-CO" smtClean="0"/>
              <a:t>28/06/2025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21EA1-189C-4B51-AA04-1123DFC032D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55896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2CE4A65A-283D-4DC0-AE08-8603D9F4561B}" type="datetimeFigureOut">
              <a:rPr lang="es-CO" smtClean="0"/>
              <a:t>28/06/2025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C2021EA1-189C-4B51-AA04-1123DFC032D4}" type="slidenum">
              <a:rPr lang="es-CO" smtClean="0"/>
              <a:t>‹Nº›</a:t>
            </a:fld>
            <a:endParaRPr lang="es-CO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916158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2CE4A65A-283D-4DC0-AE08-8603D9F4561B}" type="datetimeFigureOut">
              <a:rPr lang="es-CO" smtClean="0"/>
              <a:t>28/06/2025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C2021EA1-189C-4B51-AA04-1123DFC032D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78851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CE4A65A-283D-4DC0-AE08-8603D9F4561B}" type="datetimeFigureOut">
              <a:rPr lang="es-CO" smtClean="0"/>
              <a:t>28/06/2025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2021EA1-189C-4B51-AA04-1123DFC032D4}" type="slidenum">
              <a:rPr lang="es-CO" smtClean="0"/>
              <a:t>‹Nº›</a:t>
            </a:fld>
            <a:endParaRPr lang="es-CO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9656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B4F46C-3571-406C-A5B5-9CFCFEE9F0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19500" y="2006287"/>
            <a:ext cx="5267326" cy="2845426"/>
          </a:xfrm>
        </p:spPr>
        <p:txBody>
          <a:bodyPr/>
          <a:lstStyle/>
          <a:p>
            <a:r>
              <a:rPr lang="es-ES" sz="3200" dirty="0"/>
              <a:t>Apropiación de las TIC en la Socialización Digital</a:t>
            </a:r>
            <a:endParaRPr lang="es-CO" sz="32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BA3F9E1-22F6-4D3B-8162-0AFF63E1CE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86826" y="5576358"/>
            <a:ext cx="3556000" cy="1769533"/>
          </a:xfrm>
        </p:spPr>
        <p:txBody>
          <a:bodyPr/>
          <a:lstStyle/>
          <a:p>
            <a:r>
              <a:rPr lang="es-CO" dirty="0"/>
              <a:t>Samuel Arias</a:t>
            </a:r>
          </a:p>
          <a:p>
            <a:r>
              <a:rPr lang="es-CO" dirty="0"/>
              <a:t>28/06/25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DCA9FF93-5D92-407F-A17E-D178316BC8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392" y="5114925"/>
            <a:ext cx="2937783" cy="165250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8EE2E3C5-7C08-41BC-A61A-ACF1C38502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74" y="236253"/>
            <a:ext cx="2620061" cy="2620061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1EB49557-5267-4C83-B200-044EFE245E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1826" y="465246"/>
            <a:ext cx="4191000" cy="2357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154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A17639-0668-4CE3-912B-D43EC5AB5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Trabajo en equipo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12A3367-E8EB-4290-956F-5E07633649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Favorece la colaboración, escucha activa y empatía.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En entornos digitales se requiere comunicación clara, reparto de tareas y cumplimiento de acuerdos.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Una actitud ética fortalece la cooperación y el respeto mutuo.</a:t>
            </a:r>
          </a:p>
        </p:txBody>
      </p:sp>
    </p:spTree>
    <p:extLst>
      <p:ext uri="{BB962C8B-B14F-4D97-AF65-F5344CB8AC3E}">
        <p14:creationId xmlns:p14="http://schemas.microsoft.com/office/powerpoint/2010/main" val="2971079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8E4AB4-B59C-48F0-A5E0-C136ECAA4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Apreciación personal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92803E8-3A7A-497B-B1B3-F101E2E1CE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4400" dirty="0"/>
              <a:t>Este curso me enseñó no solo a usar herramientas digitales, sino a hacerlo con ética y conciencia. Me ayudó a crecer como aprendiz digital.</a:t>
            </a:r>
            <a:endParaRPr lang="es-CO" sz="4400" dirty="0"/>
          </a:p>
        </p:txBody>
      </p:sp>
    </p:spTree>
    <p:extLst>
      <p:ext uri="{BB962C8B-B14F-4D97-AF65-F5344CB8AC3E}">
        <p14:creationId xmlns:p14="http://schemas.microsoft.com/office/powerpoint/2010/main" val="28044576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97A8FC-26AA-4966-903A-523220DA1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Conclusiones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25057A-FDA1-4477-A4D0-4448E589E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La ética y los valores en la red son fundamentales.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Saber usar la información evita riesgos y malas prácticas.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Las TIC son poderosas, pero requieren responsabilidad y empatía.</a:t>
            </a:r>
          </a:p>
        </p:txBody>
      </p:sp>
    </p:spTree>
    <p:extLst>
      <p:ext uri="{BB962C8B-B14F-4D97-AF65-F5344CB8AC3E}">
        <p14:creationId xmlns:p14="http://schemas.microsoft.com/office/powerpoint/2010/main" val="42385734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DE33DC-B4C2-4E95-B05B-794404F78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Referencias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F6AAE12-1A91-4B6C-AF2F-5E216DF80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O" dirty="0"/>
              <a:t>https://youtu.be/Txay1_3KAuU</a:t>
            </a:r>
          </a:p>
          <a:p>
            <a:pPr marL="0" indent="0">
              <a:buNone/>
            </a:pPr>
            <a:r>
              <a:rPr lang="es-CO" dirty="0"/>
              <a:t>https://youtu.be/BwKb4wOSB6Y?si=FCZg2aCZMQPqP43T</a:t>
            </a:r>
          </a:p>
        </p:txBody>
      </p:sp>
    </p:spTree>
    <p:extLst>
      <p:ext uri="{BB962C8B-B14F-4D97-AF65-F5344CB8AC3E}">
        <p14:creationId xmlns:p14="http://schemas.microsoft.com/office/powerpoint/2010/main" val="4114611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002AF0-AFA2-4504-822D-E33A315E8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b="1" dirty="0"/>
              <a:t>Saber usar la información en la red</a:t>
            </a:r>
            <a:br>
              <a:rPr lang="es-ES" b="1" dirty="0"/>
            </a:b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AA6D478-71F7-4737-B948-6B18F69A73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4078" y="2400301"/>
            <a:ext cx="10178322" cy="3593591"/>
          </a:xfrm>
        </p:spPr>
        <p:txBody>
          <a:bodyPr>
            <a:normAutofit fontScale="92500" lnSpcReduction="20000"/>
          </a:bodyPr>
          <a:lstStyle/>
          <a:p>
            <a:r>
              <a:rPr lang="es-ES" sz="3200" b="1" dirty="0"/>
              <a:t>5 </a:t>
            </a:r>
            <a:r>
              <a:rPr lang="es-ES" sz="3200" b="1" dirty="0" err="1"/>
              <a:t>Tips</a:t>
            </a:r>
            <a:r>
              <a:rPr lang="es-ES" sz="3200" b="1" dirty="0"/>
              <a:t> como aprendiz digital:</a:t>
            </a:r>
            <a:endParaRPr lang="es-ES" sz="3200" dirty="0"/>
          </a:p>
          <a:p>
            <a:pPr>
              <a:buFont typeface="+mj-lt"/>
              <a:buAutoNum type="arabicPeriod"/>
            </a:pPr>
            <a:r>
              <a:rPr lang="es-ES" sz="3200" dirty="0"/>
              <a:t>Verifica siempre la fuente antes de compartir información.</a:t>
            </a:r>
          </a:p>
          <a:p>
            <a:pPr>
              <a:buFont typeface="+mj-lt"/>
              <a:buAutoNum type="arabicPeriod"/>
            </a:pPr>
            <a:r>
              <a:rPr lang="es-ES" sz="3200" dirty="0"/>
              <a:t>Nunca publiques datos personales sin seguridad.</a:t>
            </a:r>
          </a:p>
          <a:p>
            <a:pPr>
              <a:buFont typeface="+mj-lt"/>
              <a:buAutoNum type="arabicPeriod"/>
            </a:pPr>
            <a:r>
              <a:rPr lang="es-ES" sz="3200" dirty="0"/>
              <a:t>Usa contraseñas seguras y cámbialas regularmente.</a:t>
            </a:r>
          </a:p>
          <a:p>
            <a:pPr>
              <a:buFont typeface="+mj-lt"/>
              <a:buAutoNum type="arabicPeriod"/>
            </a:pPr>
            <a:r>
              <a:rPr lang="es-ES" sz="3200" dirty="0"/>
              <a:t>No descargues archivos de sitios no confiables.</a:t>
            </a:r>
          </a:p>
          <a:p>
            <a:pPr>
              <a:buFont typeface="+mj-lt"/>
              <a:buAutoNum type="arabicPeriod"/>
            </a:pPr>
            <a:r>
              <a:rPr lang="es-ES" sz="3200" dirty="0"/>
              <a:t>Usa el pensamiento crítico antes de creer en cadenas o noticias virales.</a:t>
            </a:r>
          </a:p>
        </p:txBody>
      </p:sp>
    </p:spTree>
    <p:extLst>
      <p:ext uri="{BB962C8B-B14F-4D97-AF65-F5344CB8AC3E}">
        <p14:creationId xmlns:p14="http://schemas.microsoft.com/office/powerpoint/2010/main" val="317519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1A2312-D38D-4480-8BB5-635858125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Lineamientos de buena socialización digital</a:t>
            </a:r>
            <a:endParaRPr lang="es-CO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427A0CB-EE1D-4FE5-AF6C-264359AC8E7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Respeta a los demás en los espacios digitales.</a:t>
            </a:r>
            <a:br>
              <a:rPr kumimoji="0" lang="es-CO" altLang="es-CO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s-CO" altLang="es-CO" sz="18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Importancia:</a:t>
            </a:r>
            <a:r>
              <a:rPr kumimoji="0" lang="es-CO" altLang="es-CO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Promueve una convivencia sana.</a:t>
            </a:r>
            <a:br>
              <a:rPr kumimoji="0" lang="es-CO" altLang="es-CO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s-CO" altLang="es-CO" sz="18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Aplicación:</a:t>
            </a:r>
            <a:r>
              <a:rPr kumimoji="0" lang="es-CO" altLang="es-CO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Comento con respeto en foros del curso.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Evita el uso de lenguaje ofensivo o discriminatorio.</a:t>
            </a:r>
            <a:br>
              <a:rPr kumimoji="0" lang="es-CO" altLang="es-CO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s-CO" altLang="es-CO" sz="18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Importancia:</a:t>
            </a:r>
            <a:r>
              <a:rPr kumimoji="0" lang="es-CO" altLang="es-CO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Genera un ambiente de aprendizaje inclusivo.</a:t>
            </a:r>
            <a:br>
              <a:rPr kumimoji="0" lang="es-CO" altLang="es-CO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s-CO" altLang="es-CO" sz="18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Aplicación:</a:t>
            </a:r>
            <a:r>
              <a:rPr kumimoji="0" lang="es-CO" altLang="es-CO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Cuido el tono y las palabras al escribir.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Cita siempre las fuentes de información.</a:t>
            </a:r>
            <a:br>
              <a:rPr kumimoji="0" lang="es-CO" altLang="es-CO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s-CO" altLang="es-CO" sz="18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Importancia:</a:t>
            </a:r>
            <a:r>
              <a:rPr kumimoji="0" lang="es-CO" altLang="es-CO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Respeta los derechos de autor.</a:t>
            </a:r>
            <a:br>
              <a:rPr kumimoji="0" lang="es-CO" altLang="es-CO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s-CO" altLang="es-CO" sz="18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Aplicación:</a:t>
            </a:r>
            <a:r>
              <a:rPr kumimoji="0" lang="es-CO" altLang="es-CO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Referencio todos mis trabajos.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 compartas información falsa o no verificada.</a:t>
            </a:r>
            <a:br>
              <a:rPr kumimoji="0" lang="es-CO" altLang="es-CO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s-CO" altLang="es-CO" sz="18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Importancia:</a:t>
            </a:r>
            <a:r>
              <a:rPr kumimoji="0" lang="es-CO" altLang="es-CO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Evita desinformación.</a:t>
            </a:r>
            <a:br>
              <a:rPr kumimoji="0" lang="es-CO" altLang="es-CO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s-CO" altLang="es-CO" sz="18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Aplicación:</a:t>
            </a:r>
            <a:r>
              <a:rPr kumimoji="0" lang="es-CO" altLang="es-CO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Antes de publicar, siempre verifico.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Participa activamente pero sin interrumpir.</a:t>
            </a:r>
            <a:br>
              <a:rPr kumimoji="0" lang="es-CO" altLang="es-CO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s-CO" altLang="es-CO" sz="18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Importancia:</a:t>
            </a:r>
            <a:r>
              <a:rPr kumimoji="0" lang="es-CO" altLang="es-CO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Favorece el diálogo.</a:t>
            </a:r>
            <a:br>
              <a:rPr kumimoji="0" lang="es-CO" altLang="es-CO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s-CO" altLang="es-CO" sz="18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Aplicación:</a:t>
            </a:r>
            <a:r>
              <a:rPr kumimoji="0" lang="es-CO" altLang="es-CO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Participo en actividades grupales aportando valor.</a:t>
            </a:r>
          </a:p>
        </p:txBody>
      </p:sp>
    </p:spTree>
    <p:extLst>
      <p:ext uri="{BB962C8B-B14F-4D97-AF65-F5344CB8AC3E}">
        <p14:creationId xmlns:p14="http://schemas.microsoft.com/office/powerpoint/2010/main" val="2711095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ACCD2B-CBEC-41B2-A2A3-363736429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4078" y="66675"/>
            <a:ext cx="10178322" cy="4876800"/>
          </a:xfrm>
        </p:spPr>
        <p:txBody>
          <a:bodyPr>
            <a:normAutofit fontScale="90000"/>
          </a:bodyPr>
          <a:lstStyle/>
          <a:p>
            <a:pPr algn="ctr"/>
            <a:br>
              <a:rPr lang="es-CO" dirty="0"/>
            </a:br>
            <a:br>
              <a:rPr lang="es-CO" dirty="0"/>
            </a:br>
            <a:br>
              <a:rPr lang="es-CO" dirty="0"/>
            </a:br>
            <a:br>
              <a:rPr lang="es-CO" dirty="0"/>
            </a:br>
            <a:r>
              <a:rPr lang="es-CO" sz="8000" dirty="0"/>
              <a:t>Integración de Actividades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552853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426B20-E150-498C-BCB0-C5E1F07A5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Pagina web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1B71C7A-F3F7-4138-A0B1-F7331E7E0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https://samuelarias-py.github.io/Edutech/#</a:t>
            </a:r>
          </a:p>
        </p:txBody>
      </p:sp>
    </p:spTree>
    <p:extLst>
      <p:ext uri="{BB962C8B-B14F-4D97-AF65-F5344CB8AC3E}">
        <p14:creationId xmlns:p14="http://schemas.microsoft.com/office/powerpoint/2010/main" val="4125117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5D8B73-FEC2-4475-909B-5D319F676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914" y="820535"/>
            <a:ext cx="10178322" cy="1492132"/>
          </a:xfrm>
        </p:spPr>
        <p:txBody>
          <a:bodyPr/>
          <a:lstStyle/>
          <a:p>
            <a:endParaRPr lang="es-CO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8E038729-7673-4C15-9CA2-E7B92CB4B9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50" y="438150"/>
            <a:ext cx="12174150" cy="5577650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8478D652-A587-4B89-B09E-62BF7608D7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901500"/>
            <a:ext cx="12192000" cy="422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397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40850E-FA44-4B39-B1EB-756D60A43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70DDEFE5-4843-4D0C-A311-2D972318F7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672" y="-27378"/>
            <a:ext cx="12240672" cy="6885378"/>
          </a:xfrm>
        </p:spPr>
      </p:pic>
    </p:spTree>
    <p:extLst>
      <p:ext uri="{BB962C8B-B14F-4D97-AF65-F5344CB8AC3E}">
        <p14:creationId xmlns:p14="http://schemas.microsoft.com/office/powerpoint/2010/main" val="3340410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A8B44F-073D-47C5-92DB-9204E172C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Informe ejecutivo y mapa conceptual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3A5DFEA-E4AC-4B2A-8FA1-B59F6B4E4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/>
              <a:t>Informe ejecutivo:</a:t>
            </a:r>
            <a:endParaRPr lang="es-ES" dirty="0"/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Permite organizar y presentar información clave con claridad.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Es útil al entregar reportes o presentaciones académicas.</a:t>
            </a:r>
          </a:p>
          <a:p>
            <a:r>
              <a:rPr lang="es-ES" b="1" dirty="0"/>
              <a:t>Mapa conceptual:</a:t>
            </a:r>
            <a:endParaRPr lang="es-ES" dirty="0"/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Es una herramienta visual para representar ideas de forma jerárquica.</a:t>
            </a:r>
          </a:p>
        </p:txBody>
      </p:sp>
    </p:spTree>
    <p:extLst>
      <p:ext uri="{BB962C8B-B14F-4D97-AF65-F5344CB8AC3E}">
        <p14:creationId xmlns:p14="http://schemas.microsoft.com/office/powerpoint/2010/main" val="2972530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4DA8BA-0579-49C7-B479-C850AEACC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Principios y valores universales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2522A50-6BE2-4787-B5A5-DE98FC7BD6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/>
              <a:t>Ejemplos clave aplicables al entorno digital:</a:t>
            </a:r>
            <a:endParaRPr lang="es-ES" dirty="0"/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Respeto: Valorar ideas ajenas, incluso si no se comparten.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Justicia: Dar crédito a los autores, evitando el plagio.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Solidaridad: Ayudar a compañeros cuando lo necesiten.</a:t>
            </a:r>
          </a:p>
          <a:p>
            <a:r>
              <a:rPr lang="es-ES" b="1" dirty="0"/>
              <a:t>Importancia:</a:t>
            </a:r>
            <a:r>
              <a:rPr lang="es-ES" dirty="0"/>
              <a:t> Estos principios fortalecen el trabajo colaborativo en plataformas virtuales.</a:t>
            </a:r>
          </a:p>
        </p:txBody>
      </p:sp>
    </p:spTree>
    <p:extLst>
      <p:ext uri="{BB962C8B-B14F-4D97-AF65-F5344CB8AC3E}">
        <p14:creationId xmlns:p14="http://schemas.microsoft.com/office/powerpoint/2010/main" val="2244750006"/>
      </p:ext>
    </p:extLst>
  </p:cSld>
  <p:clrMapOvr>
    <a:masterClrMapping/>
  </p:clrMapOvr>
</p:sld>
</file>

<file path=ppt/theme/theme1.xml><?xml version="1.0" encoding="utf-8"?>
<a:theme xmlns:a="http://schemas.openxmlformats.org/drawingml/2006/main" name="Distintivo">
  <a:themeElements>
    <a:clrScheme name="Distintivo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Distintivo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stintivo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TM10001106[[fn=Distintivo]]</Template>
  <TotalTime>24</TotalTime>
  <Words>439</Words>
  <Application>Microsoft Office PowerPoint</Application>
  <PresentationFormat>Panorámica</PresentationFormat>
  <Paragraphs>44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Arial</vt:lpstr>
      <vt:lpstr>Gill Sans MT</vt:lpstr>
      <vt:lpstr>Impact</vt:lpstr>
      <vt:lpstr>Distintivo</vt:lpstr>
      <vt:lpstr>Apropiación de las TIC en la Socialización Digital</vt:lpstr>
      <vt:lpstr>Saber usar la información en la red </vt:lpstr>
      <vt:lpstr>Lineamientos de buena socialización digital</vt:lpstr>
      <vt:lpstr>    Integración de Actividades</vt:lpstr>
      <vt:lpstr>Pagina web</vt:lpstr>
      <vt:lpstr>Presentación de PowerPoint</vt:lpstr>
      <vt:lpstr>Presentación de PowerPoint</vt:lpstr>
      <vt:lpstr>Informe ejecutivo y mapa conceptual</vt:lpstr>
      <vt:lpstr>Principios y valores universales</vt:lpstr>
      <vt:lpstr>Trabajo en equipo</vt:lpstr>
      <vt:lpstr>Apreciación personal</vt:lpstr>
      <vt:lpstr>Conclusiones</vt:lpstr>
      <vt:lpstr>Referencias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Apropiación de las TIC en la Socialización Digital</dc:title>
  <dc:creator>samuel julian</dc:creator>
  <cp:lastModifiedBy>samuel julian</cp:lastModifiedBy>
  <cp:revision>3</cp:revision>
  <dcterms:created xsi:type="dcterms:W3CDTF">2025-06-28T20:07:53Z</dcterms:created>
  <dcterms:modified xsi:type="dcterms:W3CDTF">2025-06-28T20:32:26Z</dcterms:modified>
</cp:coreProperties>
</file>