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Open Sauce" charset="1" panose="00000500000000000000"/>
      <p:regular r:id="rId12"/>
    </p:embeddedFont>
    <p:embeddedFont>
      <p:font typeface="Poppins Bold" charset="1" panose="00000800000000000000"/>
      <p:regular r:id="rId13"/>
    </p:embeddedFont>
    <p:embeddedFont>
      <p:font typeface="DM San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572999" y="-1448305"/>
            <a:ext cx="4715001" cy="13183610"/>
            <a:chOff x="0" y="0"/>
            <a:chExt cx="1241811" cy="34722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1811" cy="3472226"/>
            </a:xfrm>
            <a:custGeom>
              <a:avLst/>
              <a:gdLst/>
              <a:ahLst/>
              <a:cxnLst/>
              <a:rect r="r" b="b" t="t" l="l"/>
              <a:pathLst>
                <a:path h="3472226" w="1241811">
                  <a:moveTo>
                    <a:pt x="0" y="0"/>
                  </a:moveTo>
                  <a:lnTo>
                    <a:pt x="1241811" y="0"/>
                  </a:lnTo>
                  <a:lnTo>
                    <a:pt x="1241811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1241811" cy="34912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1388738" y="1028700"/>
            <a:ext cx="7068604" cy="7068604"/>
            <a:chOff x="0" y="0"/>
            <a:chExt cx="7620000" cy="762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791210" y="777240"/>
              <a:ext cx="6029959" cy="6029960"/>
            </a:xfrm>
            <a:custGeom>
              <a:avLst/>
              <a:gdLst/>
              <a:ahLst/>
              <a:cxnLst/>
              <a:rect r="r" b="b" t="t" l="l"/>
              <a:pathLst>
                <a:path h="6029960" w="6029959">
                  <a:moveTo>
                    <a:pt x="3014980" y="0"/>
                  </a:moveTo>
                  <a:cubicBezTo>
                    <a:pt x="1352550" y="0"/>
                    <a:pt x="0" y="1352550"/>
                    <a:pt x="0" y="3014980"/>
                  </a:cubicBezTo>
                  <a:cubicBezTo>
                    <a:pt x="0" y="4677410"/>
                    <a:pt x="1352550" y="6029960"/>
                    <a:pt x="3014980" y="6029960"/>
                  </a:cubicBezTo>
                  <a:cubicBezTo>
                    <a:pt x="4677410" y="6029960"/>
                    <a:pt x="6029960" y="4677410"/>
                    <a:pt x="6029960" y="3014980"/>
                  </a:cubicBezTo>
                  <a:cubicBezTo>
                    <a:pt x="6029960" y="1352550"/>
                    <a:pt x="4677410" y="0"/>
                    <a:pt x="3014980" y="0"/>
                  </a:cubicBezTo>
                  <a:close/>
                </a:path>
              </a:pathLst>
            </a:custGeom>
            <a:blipFill>
              <a:blip r:embed="rId2"/>
              <a:stretch>
                <a:fillRect l="-16666" t="0" r="-16666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-3810" y="-17780"/>
              <a:ext cx="76200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620000">
                  <a:moveTo>
                    <a:pt x="3810000" y="0"/>
                  </a:moveTo>
                  <a:cubicBezTo>
                    <a:pt x="1709420" y="0"/>
                    <a:pt x="0" y="1709420"/>
                    <a:pt x="0" y="3810000"/>
                  </a:cubicBezTo>
                  <a:cubicBezTo>
                    <a:pt x="0" y="5910580"/>
                    <a:pt x="1709420" y="7620000"/>
                    <a:pt x="3810000" y="7620000"/>
                  </a:cubicBezTo>
                  <a:cubicBezTo>
                    <a:pt x="5910580" y="7620000"/>
                    <a:pt x="7620000" y="5910580"/>
                    <a:pt x="7620000" y="3810000"/>
                  </a:cubicBezTo>
                  <a:cubicBezTo>
                    <a:pt x="7620000" y="1709420"/>
                    <a:pt x="5910580" y="0"/>
                    <a:pt x="3810000" y="0"/>
                  </a:cubicBezTo>
                  <a:close/>
                  <a:moveTo>
                    <a:pt x="3810000" y="7193280"/>
                  </a:moveTo>
                  <a:cubicBezTo>
                    <a:pt x="1941830" y="7193280"/>
                    <a:pt x="426720" y="5678170"/>
                    <a:pt x="426720" y="3810000"/>
                  </a:cubicBezTo>
                  <a:cubicBezTo>
                    <a:pt x="426720" y="1941830"/>
                    <a:pt x="1941830" y="426720"/>
                    <a:pt x="3810000" y="426720"/>
                  </a:cubicBezTo>
                  <a:cubicBezTo>
                    <a:pt x="5678170" y="426720"/>
                    <a:pt x="7193280" y="1941830"/>
                    <a:pt x="7193280" y="3810000"/>
                  </a:cubicBezTo>
                  <a:cubicBezTo>
                    <a:pt x="7193280" y="5678170"/>
                    <a:pt x="5678170" y="7193280"/>
                    <a:pt x="3810000" y="7193280"/>
                  </a:cubicBezTo>
                  <a:close/>
                </a:path>
              </a:pathLst>
            </a:custGeom>
            <a:solidFill>
              <a:srgbClr val="769BA2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422910" y="408940"/>
              <a:ext cx="6766559" cy="6766560"/>
            </a:xfrm>
            <a:custGeom>
              <a:avLst/>
              <a:gdLst/>
              <a:ahLst/>
              <a:cxnLst/>
              <a:rect r="r" b="b" t="t" l="l"/>
              <a:pathLst>
                <a:path h="6766560" w="6766559">
                  <a:moveTo>
                    <a:pt x="3383280" y="0"/>
                  </a:moveTo>
                  <a:cubicBezTo>
                    <a:pt x="1515110" y="0"/>
                    <a:pt x="0" y="1515110"/>
                    <a:pt x="0" y="3383280"/>
                  </a:cubicBezTo>
                  <a:cubicBezTo>
                    <a:pt x="0" y="5251450"/>
                    <a:pt x="1515110" y="6766560"/>
                    <a:pt x="3383280" y="6766560"/>
                  </a:cubicBezTo>
                  <a:cubicBezTo>
                    <a:pt x="5251450" y="6766560"/>
                    <a:pt x="6766560" y="5251450"/>
                    <a:pt x="6766560" y="3383280"/>
                  </a:cubicBezTo>
                  <a:cubicBezTo>
                    <a:pt x="6766560" y="1515110"/>
                    <a:pt x="5251450" y="0"/>
                    <a:pt x="3383280" y="0"/>
                  </a:cubicBezTo>
                  <a:close/>
                  <a:moveTo>
                    <a:pt x="3383280" y="6398260"/>
                  </a:moveTo>
                  <a:cubicBezTo>
                    <a:pt x="1720850" y="6398260"/>
                    <a:pt x="368300" y="5045710"/>
                    <a:pt x="368300" y="3383280"/>
                  </a:cubicBezTo>
                  <a:cubicBezTo>
                    <a:pt x="368300" y="1720850"/>
                    <a:pt x="1720850" y="368300"/>
                    <a:pt x="3383280" y="368300"/>
                  </a:cubicBezTo>
                  <a:cubicBezTo>
                    <a:pt x="5045710" y="368300"/>
                    <a:pt x="6398260" y="1720850"/>
                    <a:pt x="6398260" y="3383280"/>
                  </a:cubicBezTo>
                  <a:cubicBezTo>
                    <a:pt x="6398260" y="5045710"/>
                    <a:pt x="5045710" y="6398260"/>
                    <a:pt x="3383280" y="63982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595938" y="3754406"/>
            <a:ext cx="7888127" cy="626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Emanuel  Gonzalez Quintero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5938" y="4812378"/>
            <a:ext cx="7888127" cy="626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Samuel Alzate Aristizabal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95938" y="5867748"/>
            <a:ext cx="7888127" cy="626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69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daniel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172323" y="1197968"/>
            <a:ext cx="20562816" cy="8060332"/>
            <a:chOff x="0" y="0"/>
            <a:chExt cx="5415721" cy="21228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15721" cy="2122886"/>
            </a:xfrm>
            <a:custGeom>
              <a:avLst/>
              <a:gdLst/>
              <a:ahLst/>
              <a:cxnLst/>
              <a:rect r="r" b="b" t="t" l="l"/>
              <a:pathLst>
                <a:path h="2122886" w="5415721">
                  <a:moveTo>
                    <a:pt x="0" y="0"/>
                  </a:moveTo>
                  <a:lnTo>
                    <a:pt x="5415721" y="0"/>
                  </a:lnTo>
                  <a:lnTo>
                    <a:pt x="5415721" y="2122886"/>
                  </a:lnTo>
                  <a:lnTo>
                    <a:pt x="0" y="2122886"/>
                  </a:ln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5415721" cy="21419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06639" y="2720886"/>
            <a:ext cx="9547476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25"/>
              </a:lnSpc>
              <a:spcBef>
                <a:spcPct val="0"/>
              </a:spcBef>
            </a:pPr>
            <a:r>
              <a:rPr lang="en-US" b="true" sz="802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CABA PRO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06639" y="5181821"/>
            <a:ext cx="8974313" cy="2832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50"/>
              </a:lnSpc>
              <a:spcBef>
                <a:spcPct val="0"/>
              </a:spcBef>
            </a:pPr>
            <a:r>
              <a:rPr lang="en-US" sz="2065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CABA Pro es una aplicación web diseñada para modernizar la gestión de la Asociación de Baloncesto CABA, reemplazando procesos manuales y dispersos con una plataforma centralizada, eficiente y automatizada. Permite a los administradores gestionar árbitros, programar partidos y controlar pagos desde un solo lugar. Los perfiles arbitrales incluyen información personal, especialidad y rango, lo que facilita asignaciones precisas según disponibilidad y nivel. Los árbitros reciben notificaciones, aceptan o rechazan partidos, y consultan su historial y pagos.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06639" y="4237373"/>
            <a:ext cx="9790813" cy="658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86"/>
              </a:lnSpc>
              <a:spcBef>
                <a:spcPct val="0"/>
              </a:spcBef>
            </a:pPr>
            <a:r>
              <a:rPr lang="en-US" b="true" sz="368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Descripcion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928936" y="597263"/>
            <a:ext cx="5502303" cy="9092474"/>
            <a:chOff x="0" y="0"/>
            <a:chExt cx="991926" cy="16391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91926" cy="1639143"/>
            </a:xfrm>
            <a:custGeom>
              <a:avLst/>
              <a:gdLst/>
              <a:ahLst/>
              <a:cxnLst/>
              <a:rect r="r" b="b" t="t" l="l"/>
              <a:pathLst>
                <a:path h="1639143" w="991926">
                  <a:moveTo>
                    <a:pt x="0" y="0"/>
                  </a:moveTo>
                  <a:lnTo>
                    <a:pt x="991926" y="0"/>
                  </a:lnTo>
                  <a:lnTo>
                    <a:pt x="991926" y="1639143"/>
                  </a:lnTo>
                  <a:lnTo>
                    <a:pt x="0" y="1639143"/>
                  </a:lnTo>
                  <a:close/>
                </a:path>
              </a:pathLst>
            </a:custGeom>
            <a:blipFill>
              <a:blip r:embed="rId2"/>
              <a:stretch>
                <a:fillRect l="-114596" t="0" r="-33431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57614" y="2999537"/>
            <a:ext cx="138787" cy="4659645"/>
            <a:chOff x="0" y="0"/>
            <a:chExt cx="36553" cy="12272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553" cy="1227231"/>
            </a:xfrm>
            <a:custGeom>
              <a:avLst/>
              <a:gdLst/>
              <a:ahLst/>
              <a:cxnLst/>
              <a:rect r="r" b="b" t="t" l="l"/>
              <a:pathLst>
                <a:path h="1227231" w="36553">
                  <a:moveTo>
                    <a:pt x="0" y="0"/>
                  </a:moveTo>
                  <a:lnTo>
                    <a:pt x="36553" y="0"/>
                  </a:lnTo>
                  <a:lnTo>
                    <a:pt x="36553" y="1227231"/>
                  </a:lnTo>
                  <a:lnTo>
                    <a:pt x="0" y="1227231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36553" cy="12462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209185" y="278080"/>
            <a:ext cx="9869631" cy="9730839"/>
          </a:xfrm>
          <a:custGeom>
            <a:avLst/>
            <a:gdLst/>
            <a:ahLst/>
            <a:cxnLst/>
            <a:rect r="r" b="b" t="t" l="l"/>
            <a:pathLst>
              <a:path h="9730839" w="9869631">
                <a:moveTo>
                  <a:pt x="0" y="0"/>
                </a:moveTo>
                <a:lnTo>
                  <a:pt x="9869630" y="0"/>
                </a:lnTo>
                <a:lnTo>
                  <a:pt x="9869630" y="9730840"/>
                </a:lnTo>
                <a:lnTo>
                  <a:pt x="0" y="9730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99623" y="301104"/>
            <a:ext cx="13688753" cy="9684793"/>
          </a:xfrm>
          <a:custGeom>
            <a:avLst/>
            <a:gdLst/>
            <a:ahLst/>
            <a:cxnLst/>
            <a:rect r="r" b="b" t="t" l="l"/>
            <a:pathLst>
              <a:path h="9684793" w="13688753">
                <a:moveTo>
                  <a:pt x="0" y="0"/>
                </a:moveTo>
                <a:lnTo>
                  <a:pt x="13688754" y="0"/>
                </a:lnTo>
                <a:lnTo>
                  <a:pt x="13688754" y="9684792"/>
                </a:lnTo>
                <a:lnTo>
                  <a:pt x="0" y="96847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29550" y="228428"/>
            <a:ext cx="12828900" cy="9830144"/>
          </a:xfrm>
          <a:custGeom>
            <a:avLst/>
            <a:gdLst/>
            <a:ahLst/>
            <a:cxnLst/>
            <a:rect r="r" b="b" t="t" l="l"/>
            <a:pathLst>
              <a:path h="9830144" w="12828900">
                <a:moveTo>
                  <a:pt x="0" y="0"/>
                </a:moveTo>
                <a:lnTo>
                  <a:pt x="12828900" y="0"/>
                </a:lnTo>
                <a:lnTo>
                  <a:pt x="12828900" y="9830144"/>
                </a:lnTo>
                <a:lnTo>
                  <a:pt x="0" y="9830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66105" y="275661"/>
            <a:ext cx="11355790" cy="9735677"/>
          </a:xfrm>
          <a:custGeom>
            <a:avLst/>
            <a:gdLst/>
            <a:ahLst/>
            <a:cxnLst/>
            <a:rect r="r" b="b" t="t" l="l"/>
            <a:pathLst>
              <a:path h="9735677" w="11355790">
                <a:moveTo>
                  <a:pt x="0" y="0"/>
                </a:moveTo>
                <a:lnTo>
                  <a:pt x="11355790" y="0"/>
                </a:lnTo>
                <a:lnTo>
                  <a:pt x="11355790" y="9735678"/>
                </a:lnTo>
                <a:lnTo>
                  <a:pt x="0" y="9735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DAGvQ9RJXt8</dc:identifier>
  <dcterms:modified xsi:type="dcterms:W3CDTF">2011-08-01T06:04:30Z</dcterms:modified>
  <cp:revision>1</cp:revision>
  <dc:title>Presentación profesional para consultora celeste</dc:title>
</cp:coreProperties>
</file>