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72" r:id="rId4"/>
    <p:sldId id="262" r:id="rId5"/>
    <p:sldId id="271" r:id="rId6"/>
    <p:sldId id="261" r:id="rId7"/>
    <p:sldId id="259" r:id="rId8"/>
    <p:sldId id="264" r:id="rId9"/>
    <p:sldId id="260" r:id="rId10"/>
    <p:sldId id="273" r:id="rId11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0f970f86c9df0a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30T17:06:38.63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1T12:31:50.104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10/05/2022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10/05/2022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10/05/2022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54955" y="98588"/>
            <a:ext cx="8825658" cy="3329581"/>
          </a:xfrm>
        </p:spPr>
        <p:txBody>
          <a:bodyPr rtlCol="0"/>
          <a:lstStyle/>
          <a:p>
            <a:pPr rtl="0"/>
            <a:r>
              <a:rPr lang="pt-BR" dirty="0"/>
              <a:t>Nome da empresa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366342" y="5238056"/>
            <a:ext cx="8825658" cy="1619944"/>
          </a:xfrm>
        </p:spPr>
        <p:txBody>
          <a:bodyPr rtlCol="0">
            <a:normAutofit/>
          </a:bodyPr>
          <a:lstStyle/>
          <a:p>
            <a:pPr algn="r" rtl="0"/>
            <a:endParaRPr lang="pt-B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40D8F4-1BE7-42FB-BE13-642E303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54029"/>
            <a:ext cx="8825660" cy="1653180"/>
          </a:xfrm>
        </p:spPr>
        <p:txBody>
          <a:bodyPr/>
          <a:lstStyle/>
          <a:p>
            <a:pPr algn="ctr"/>
            <a:r>
              <a:rPr lang="pt-BR" dirty="0"/>
              <a:t>Obrigado pela atenção 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D2D4D2-A8A4-401B-9490-08731CF2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141" y="4553263"/>
            <a:ext cx="1559859" cy="2304737"/>
          </a:xfrm>
        </p:spPr>
        <p:txBody>
          <a:bodyPr>
            <a:normAutofit fontScale="92500" lnSpcReduction="20000"/>
          </a:bodyPr>
          <a:lstStyle/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Trabalho feito por :</a:t>
            </a:r>
          </a:p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Carlos Eduardo </a:t>
            </a:r>
          </a:p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Caroline </a:t>
            </a:r>
            <a:r>
              <a:rPr lang="pt-BR" sz="1400" dirty="0" err="1">
                <a:solidFill>
                  <a:schemeClr val="tx1"/>
                </a:solidFill>
                <a:latin typeface="Agency FB" panose="020B0503020202020204" pitchFamily="34" charset="0"/>
              </a:rPr>
              <a:t>Chianfa</a:t>
            </a:r>
            <a:endParaRPr lang="pt-BR" sz="14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Felipe </a:t>
            </a:r>
            <a:r>
              <a:rPr lang="pt-BR" sz="1400" dirty="0" err="1">
                <a:solidFill>
                  <a:schemeClr val="tx1"/>
                </a:solidFill>
                <a:latin typeface="Agency FB" panose="020B0503020202020204" pitchFamily="34" charset="0"/>
              </a:rPr>
              <a:t>Darc</a:t>
            </a:r>
            <a:endParaRPr lang="pt-BR" sz="14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pt-BR" sz="1400" dirty="0" err="1">
                <a:solidFill>
                  <a:schemeClr val="tx1"/>
                </a:solidFill>
                <a:latin typeface="Agency FB" panose="020B0503020202020204" pitchFamily="34" charset="0"/>
              </a:rPr>
              <a:t>Luis</a:t>
            </a:r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 Felipe</a:t>
            </a:r>
          </a:p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Rafael</a:t>
            </a:r>
          </a:p>
          <a:p>
            <a:r>
              <a:rPr lang="pt-BR" sz="1400" dirty="0">
                <a:solidFill>
                  <a:schemeClr val="tx1"/>
                </a:solidFill>
                <a:latin typeface="Agency FB" panose="020B0503020202020204" pitchFamily="34" charset="0"/>
              </a:rPr>
              <a:t>Samuel </a:t>
            </a:r>
            <a:r>
              <a:rPr lang="pt-BR" sz="1400" dirty="0" err="1">
                <a:solidFill>
                  <a:schemeClr val="tx1"/>
                </a:solidFill>
                <a:latin typeface="Agency FB" panose="020B0503020202020204" pitchFamily="34" charset="0"/>
              </a:rPr>
              <a:t>Balduino</a:t>
            </a:r>
            <a:endParaRPr lang="pt-BR" sz="14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r"/>
            <a:r>
              <a:rPr lang="pt-BR" sz="1400" dirty="0">
                <a:latin typeface="+mn-lt"/>
              </a:rPr>
              <a:t>  </a:t>
            </a:r>
          </a:p>
          <a:p>
            <a:pPr algn="r"/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5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97542"/>
            <a:ext cx="9404723" cy="1400530"/>
          </a:xfrm>
        </p:spPr>
        <p:txBody>
          <a:bodyPr rtlCol="0"/>
          <a:lstStyle/>
          <a:p>
            <a:pPr algn="ctr" rtl="0"/>
            <a:r>
              <a:rPr lang="pt-BR" dirty="0"/>
              <a:t>Tematização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	A nossa solução web consiste em ajudar as pessoas saberem aonde descartarem os seus lixos de acordo com as suas necessidades, como por exemplo lixos eletrônicos, recicláveis.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08F9B6-2188-45F0-A55E-A28D4764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647"/>
            <a:ext cx="8825659" cy="1367118"/>
          </a:xfrm>
        </p:spPr>
        <p:txBody>
          <a:bodyPr/>
          <a:lstStyle/>
          <a:p>
            <a:pPr algn="ctr"/>
            <a:r>
              <a:rPr lang="pt-BR" sz="3200" dirty="0"/>
              <a:t>Justificativa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7FFF8F-5712-41C2-AC56-6697BD02FD76}"/>
              </a:ext>
            </a:extLst>
          </p:cNvPr>
          <p:cNvSpPr txBox="1"/>
          <p:nvPr/>
        </p:nvSpPr>
        <p:spPr>
          <a:xfrm>
            <a:off x="1559859" y="2169459"/>
            <a:ext cx="8050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nosso projeto tem como um dos principais objetivos de diminuir a poluição das ruas, e de conscientizar as pessoas sobre meios sustentáveis  de vida relacionados ao descarte correto de lixo tanto eletrônico, reciclável e orgânico.</a:t>
            </a:r>
          </a:p>
          <a:p>
            <a:r>
              <a:rPr lang="pt-BR" dirty="0"/>
              <a:t>	Assim quanto mais pessoas conscientizarmos a população vai adquirindo a autonomia de poluir menos o ambiente urbano e assim trazendo vários benefícios para a atual e futuras gerações. </a:t>
            </a:r>
          </a:p>
        </p:txBody>
      </p:sp>
    </p:spTree>
    <p:extLst>
      <p:ext uri="{BB962C8B-B14F-4D97-AF65-F5344CB8AC3E}">
        <p14:creationId xmlns:p14="http://schemas.microsoft.com/office/powerpoint/2010/main" val="2384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200" dirty="0"/>
              <a:t>Descrição das funcionalidades do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	O nosso site ou aplicativo que irá mostrar a localização de lixeiras mais próximas, centros de reciclagem e centros de descarte de lixo eletrônico próximos do usuário e até mesmo mostrar o tempo que o lixeiro pode vir, para a pessoa se apressar à colocar o lixo na lixeira antes que o lixeiro recolha o lixo.</a:t>
            </a:r>
          </a:p>
          <a:p>
            <a:pPr marL="0" indent="0">
              <a:buNone/>
            </a:pPr>
            <a:r>
              <a:rPr lang="pt-BR" dirty="0"/>
              <a:t>	Vamos implantar símbolos interativos nas lixeiras, que vai permitir que quando o usuário apontar a câmera do celular no ícone apresentado irá desloca-lo para nosso solução web mostrando todas as funcionalidades do nosso site ou aplicativo.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7C9A8E-3F4D-4BE8-948E-A468FC8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833282"/>
            <a:ext cx="8825659" cy="1981200"/>
          </a:xfrm>
        </p:spPr>
        <p:txBody>
          <a:bodyPr/>
          <a:lstStyle/>
          <a:p>
            <a:pPr algn="ctr"/>
            <a:r>
              <a:rPr lang="pt-BR" sz="2800" dirty="0"/>
              <a:t>Qual será nosso Público alvo </a:t>
            </a:r>
            <a:r>
              <a:rPr lang="pt-BR" sz="2800" dirty="0">
                <a:latin typeface="Agency FB" panose="020B0503020202020204" pitchFamily="34" charset="0"/>
              </a:rPr>
              <a:t>?</a:t>
            </a:r>
            <a:r>
              <a:rPr lang="pt-BR" sz="2000" dirty="0"/>
              <a:t>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O nossa solução web abrange toda a sociedade já que todos nós</a:t>
            </a:r>
            <a:br>
              <a:rPr lang="pt-BR" sz="2000" dirty="0"/>
            </a:br>
            <a:r>
              <a:rPr lang="pt-BR" sz="2000" dirty="0"/>
              <a:t>produzimos lixos e descartamos.</a:t>
            </a: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987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5F82BBC9-04FB-4BDD-AE7C-DD99B9FA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79524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 rtlCol="0"/>
          <a:lstStyle/>
          <a:p>
            <a:pPr rtl="0"/>
            <a:r>
              <a:rPr lang="pt-BR" dirty="0"/>
              <a:t>Concorrência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77806" y="1286436"/>
            <a:ext cx="8946541" cy="4195481"/>
          </a:xfrm>
        </p:spPr>
        <p:txBody>
          <a:bodyPr rtlCol="0">
            <a:normAutofit fontScale="92500" lnSpcReduction="10000"/>
          </a:bodyPr>
          <a:lstStyle/>
          <a:p>
            <a:pPr marL="0" indent="0" algn="ctr" rtl="0">
              <a:buNone/>
            </a:pPr>
            <a:r>
              <a:rPr lang="pt-BR" dirty="0"/>
              <a:t>Em relação a concorrência, temos como principal concorrente :</a:t>
            </a:r>
          </a:p>
          <a:p>
            <a:pPr marL="0" indent="0" rtl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 site do recicla Sampa é o principal concorrente que temos, o site consiste em mostrar centros de descarte de lixo reciclável e eletrônico mais próximo de você, além de conter informações para o usuário se informar sobre reciclagem e descarte de lixo através do próprio site.</a:t>
            </a:r>
          </a:p>
          <a:p>
            <a:pPr marL="0" indent="0">
              <a:buNone/>
            </a:pPr>
            <a:r>
              <a:rPr lang="pt-BR" dirty="0"/>
              <a:t>	A plataforma também possui um reciclômetro que seria uma espécie de um contador que mostra quantas toneladas de material foram reciclados desde agosto de 2018 e também mostram um percentual por mês além de algumas manchetes e matérias relacionadas a lixo.  </a:t>
            </a:r>
          </a:p>
          <a:p>
            <a:pPr marL="0" indent="0">
              <a:buNone/>
            </a:pPr>
            <a:r>
              <a:rPr lang="pt-BR" sz="1600" dirty="0"/>
              <a:t>Link do site concorrente :                                                               </a:t>
            </a:r>
          </a:p>
          <a:p>
            <a:pPr marL="0" indent="0">
              <a:buNone/>
            </a:pPr>
            <a:r>
              <a:rPr lang="pt-BR" sz="1500" u="sng" dirty="0">
                <a:latin typeface="Century" panose="02040604050505020304" pitchFamily="18" charset="0"/>
              </a:rPr>
              <a:t>https://www.reciclasampa.com.br/artigo/reciclagem:-o-guia- absolutamente-completo#:~:text=A%20reciclagem%20%C3%A9%20o%20processo,qualidade%20de%20vida%20das%20pessoas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953"/>
          </a:xfrm>
        </p:spPr>
        <p:txBody>
          <a:bodyPr rtlCol="0"/>
          <a:lstStyle/>
          <a:p>
            <a:pPr rtl="0"/>
            <a:r>
              <a:rPr lang="pt-BR" dirty="0"/>
              <a:t>Benefícios sociais do projeto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04293" y="1488142"/>
            <a:ext cx="8946541" cy="4195481"/>
          </a:xfrm>
        </p:spPr>
        <p:txBody>
          <a:bodyPr rtlCol="0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	A reciclagem contribui com a diminuição do lixo produzido, recolocando no ciclo de produção material que poderia demorar anos para se decompor e acabar contaminado o solo, contribuindo para a destinação correta;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 a reciclagem é gerado milhares de empregos no Brasil, de Catadores independentes até funcionários de empresas de intermediação e recicladoras;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	A reciclagem de plástico gera em torno de 20 mil empregos diretos;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Brasil, a estimativa de pessoas que vivam exclusivamente da reciclagem é em torno de 100 mil;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	Nosso projeto tem como objetivo facilitar o acesso aos pontos de coletas e as informações que possam ajudar a população a aumentar a destinação correta de produtos recicláveis, contribuindo mutuamente com a natureza e a geração de renda.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499B6D-D321-428F-BEE9-8D6E6C9505BF}"/>
              </a:ext>
            </a:extLst>
          </p:cNvPr>
          <p:cNvSpPr txBox="1"/>
          <p:nvPr/>
        </p:nvSpPr>
        <p:spPr>
          <a:xfrm>
            <a:off x="1104293" y="6239436"/>
            <a:ext cx="32272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entury" panose="02040604050505020304" pitchFamily="18" charset="0"/>
              </a:rPr>
              <a:t>Fonte de pesquisa :</a:t>
            </a:r>
          </a:p>
          <a:p>
            <a:r>
              <a:rPr lang="pt-BR" sz="1000" dirty="0">
                <a:latin typeface="Century" panose="02040604050505020304" pitchFamily="18" charset="0"/>
              </a:rPr>
              <a:t>https://www.fazfacil.com.br/artesanato/beneficios-reciclagem/2/</a:t>
            </a:r>
          </a:p>
          <a:p>
            <a:br>
              <a:rPr lang="pt-BR" dirty="0">
                <a:latin typeface="Century" panose="02040604050505020304" pitchFamily="18" charset="0"/>
              </a:rPr>
            </a:br>
            <a:endParaRPr lang="pt-BR" sz="1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2800" dirty="0"/>
              <a:t>Objetivos de desenvolvimento sustentáveis relacionados ao nosso projeto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EA88DD7-CF23-474E-955B-D364F53E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O.D.S-3)	Assegurar uma vida saudável e promover o bem-estar para todos, em todas as idades;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O.D.S-6)	Assegurar a disponibilidade e gestão sustentável da água e saneamento para todos;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O.D.S-11)	Tornar as cidades e os assentamentos humanos inclusivos, seguros, resilientes e sustentáveis;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O.D.S-17)	Fortalecer os meios de implementação e revitalizar a parceria global para o desenvolvimento sustentável;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540</TotalTime>
  <Words>92</Words>
  <Application>Microsoft Office PowerPoint</Application>
  <PresentationFormat>Widescreen</PresentationFormat>
  <Paragraphs>54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Century</vt:lpstr>
      <vt:lpstr>Century Gothic</vt:lpstr>
      <vt:lpstr>Wingdings 3</vt:lpstr>
      <vt:lpstr>Estratégia de negócios</vt:lpstr>
      <vt:lpstr>Nome da empresa</vt:lpstr>
      <vt:lpstr>Tematização </vt:lpstr>
      <vt:lpstr>Justificativa</vt:lpstr>
      <vt:lpstr>Descrição das funcionalidades do projeto</vt:lpstr>
      <vt:lpstr>Qual será nosso Público alvo ?   O nossa solução web abrange toda a sociedade já que todos nós produzimos lixos e descartamos.  </vt:lpstr>
      <vt:lpstr>Apresentação do PowerPoint</vt:lpstr>
      <vt:lpstr>Concorrência</vt:lpstr>
      <vt:lpstr>Benefícios sociais do projeto</vt:lpstr>
      <vt:lpstr>Objetivos de desenvolvimento sustentáveis relacionados ao nosso projeto</vt:lpstr>
      <vt:lpstr>Obrigado pela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master</dc:creator>
  <cp:lastModifiedBy> </cp:lastModifiedBy>
  <cp:revision>23</cp:revision>
  <cp:lastPrinted>2012-08-15T21:38:02Z</cp:lastPrinted>
  <dcterms:created xsi:type="dcterms:W3CDTF">2022-04-30T18:05:01Z</dcterms:created>
  <dcterms:modified xsi:type="dcterms:W3CDTF">2022-05-10T19:08:45Z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