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0" r:id="rId6"/>
    <p:sldId id="293" r:id="rId7"/>
    <p:sldId id="312" r:id="rId8"/>
    <p:sldId id="310" r:id="rId9"/>
    <p:sldId id="311" r:id="rId10"/>
    <p:sldId id="308" r:id="rId11"/>
    <p:sldId id="313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72FA11A-58A2-4A7F-A77F-DD0FBC39F810}">
          <p14:sldIdLst>
            <p14:sldId id="256"/>
            <p14:sldId id="300"/>
            <p14:sldId id="293"/>
            <p14:sldId id="312"/>
            <p14:sldId id="310"/>
            <p14:sldId id="311"/>
            <p14:sldId id="308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3725" autoAdjust="0"/>
  </p:normalViewPr>
  <p:slideViewPr>
    <p:cSldViewPr snapToGrid="0">
      <p:cViewPr varScale="1">
        <p:scale>
          <a:sx n="85" d="100"/>
          <a:sy n="85" d="100"/>
        </p:scale>
        <p:origin x="90" y="8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11B757-E124-439F-9B52-E05B25527B56}" type="datetime1">
              <a:rPr lang="pt-BR" smtClean="0"/>
              <a:t>24/09/2022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AD364-7FB3-4B41-ACF7-1B639A9490F3}" type="datetime1">
              <a:rPr lang="pt-BR" smtClean="0"/>
              <a:pPr/>
              <a:t>24/09/2022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33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8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824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08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pt-BR" noProof="0"/>
              <a:t>Clique para adicionar imagem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Texto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24" name="Espaço Reservado para Texto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29" name="Espaço Reservado para Texto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pt-BR" noProof="0"/>
              <a:t>Cabeçalho da Seção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30" name="Espaço Reservado para Conteúdo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17" name="Espaço Reservado para Data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2" name="Espaço Reservado para Texto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pt-BR" noProof="0"/>
              <a:t>TÍTULO DO QUADRANTE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7" name="Espaço Reservado para Data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atégia de cres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21" name="Espaço Reservado para Texto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4" name="Espaço Reservado para Texto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do item</a:t>
            </a:r>
          </a:p>
        </p:txBody>
      </p:sp>
      <p:sp>
        <p:nvSpPr>
          <p:cNvPr id="38" name="Espaço Reservado para Texto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39" name="Espaço Reservado para Texto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0" name="Espaço Reservado para Texto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1" name="Espaço Reservado para Texto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2" name="Espaço Reservado para Texto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4" name="Espaço Reservado para Texto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5" name="Espaço Reservado para Texto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6" name="Espaço Reservado para Texto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8" name="Espaço Reservado para Texto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9" name="Espaço Reservado para Texto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7" name="Espaço Reservado para Texto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0" name="Espaço Reservado para Texto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1" name="Espaço Reservado para Texto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43" name="Espaço Reservado para Texto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Ano</a:t>
            </a:r>
          </a:p>
        </p:txBody>
      </p:sp>
      <p:sp>
        <p:nvSpPr>
          <p:cNvPr id="52" name="Espaço Reservado para Texto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3" name="Espaço Reservado para Texto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4" name="Espaço Reservado para Texto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5" name="Espaço Reservado para Texto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6" name="Espaço Reservado para Texto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7" name="Espaço Reservado para Texto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8" name="Espaço Reservado para Texto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0" name="Espaço Reservado para Texto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1" name="Espaço Reservado para Texto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59" name="Espaço Reservado para Texto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2" name="Espaço Reservado para Texto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sp>
        <p:nvSpPr>
          <p:cNvPr id="63" name="Espaço Reservado para Texto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MM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ço Reservado para Data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equi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ção de equi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4" name="Espaço Reservado para Imagem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5" name="Espaço Reservado para Texto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6" name="Espaço Reservado para Texto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47" name="Espaço Reservado para Imagem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8" name="Espaço Reservado para Texto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49" name="Espaço Reservado para Texto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0" name="Espaço Reservado para Imagem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1" name="Espaço Reservado para Texto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2" name="Espaço Reservado para Texto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53" name="Espaço Reservado para Imagem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4" name="Espaço Reservado para Texto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55" name="Espaço Reservado para Texto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10" name="Espaço Reservado para Texto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8" name="Espaço Reservado para Conteúdo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0" name="Espaço Reservado para Texto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1" name="Espaço Reservado para Texto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2" name="Espaço Reservado para Texto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29" name="Espaço Reservado para Conteúdo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5" name="Espaço Reservado para Texto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42" name="Espaço Reservado para Conteúdo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pt-BR" noProof="0"/>
              <a:t>Adicionar o conteúdo</a:t>
            </a:r>
          </a:p>
        </p:txBody>
      </p:sp>
      <p:sp>
        <p:nvSpPr>
          <p:cNvPr id="38" name="Espaço Reservado para Texto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39" name="Espaço Reservado para Texto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Título da seção</a:t>
            </a:r>
          </a:p>
        </p:txBody>
      </p:sp>
      <p:sp>
        <p:nvSpPr>
          <p:cNvPr id="40" name="Espaço Reservado para Texto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pt-BR" noProof="0"/>
              <a:t>Descrição da Seção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 noProof="0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pt-BR" noProof="0"/>
              <a:t>Clique para adicionar o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endParaRPr lang="pt-BR" noProof="0"/>
          </a:p>
        </p:txBody>
      </p:sp>
      <p:sp>
        <p:nvSpPr>
          <p:cNvPr id="15" name="Espaço Reservado para Imagem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4" name="Espaço Reservado para Texto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Texto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8" name="Espaço Reservado para Rodapé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3" name="Espaço Reservado para o Número do Slide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a e Sumá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 de negó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8" name="Espaço Reservado para Imagem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9" name="Espaço Reservado para Imagem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20" name="Espaço Reservado para Imagem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Marcador</a:t>
            </a:r>
          </a:p>
        </p:txBody>
      </p:sp>
      <p:sp>
        <p:nvSpPr>
          <p:cNvPr id="15" name="Espaço Reservado para Data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Foto de quatro cactos em vaso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MII2AN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847" y="365125"/>
            <a:ext cx="2986306" cy="1325563"/>
          </a:xfrm>
        </p:spPr>
        <p:txBody>
          <a:bodyPr rtlCol="0"/>
          <a:lstStyle/>
          <a:p>
            <a:pPr rtl="0"/>
            <a:r>
              <a:rPr lang="pt-BR" dirty="0"/>
              <a:t>Sobre nós</a:t>
            </a:r>
          </a:p>
        </p:txBody>
      </p:sp>
      <p:pic>
        <p:nvPicPr>
          <p:cNvPr id="10" name="Espaço Reservado para Imagem 9" descr="foto de três plantas suculentas em vasos brancos&#10;">
            <a:extLst>
              <a:ext uri="{FF2B5EF4-FFF2-40B4-BE49-F238E27FC236}">
                <a16:creationId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700" y="1939819"/>
            <a:ext cx="7086600" cy="177165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52700" y="3960600"/>
            <a:ext cx="7287768" cy="1371600"/>
          </a:xfrm>
        </p:spPr>
        <p:txBody>
          <a:bodyPr rtlCol="0">
            <a:noAutofit/>
          </a:bodyPr>
          <a:lstStyle/>
          <a:p>
            <a:pPr rtl="0"/>
            <a:r>
              <a:rPr lang="pt-BR" b="0" i="0" dirty="0">
                <a:solidFill>
                  <a:srgbClr val="3231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Somos uma empresa revolucionaria, que iremos ajudar os problemas de sustentabilidade através da tecnologia e informação.</a:t>
            </a:r>
          </a:p>
          <a:p>
            <a:pPr rtl="0"/>
            <a:endParaRPr lang="pt-BR" b="0" i="0" dirty="0">
              <a:solidFill>
                <a:srgbClr val="32313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Vamos desenvolver uma solução Web aonde o usuário poderá visualizar a localização dos caminhões Lixos, as lixeiras mais próximas, reservatórios, e até mesmo que horas o caminhão de lixo irá passar na sua rua.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DB759D-2D85-47E5-8F84-1A24E19CDD56}"/>
              </a:ext>
            </a:extLst>
          </p:cNvPr>
          <p:cNvSpPr/>
          <p:nvPr/>
        </p:nvSpPr>
        <p:spPr>
          <a:xfrm>
            <a:off x="0" y="2245716"/>
            <a:ext cx="23647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Arial Black" panose="020B0A04020102020204" pitchFamily="34" charset="0"/>
              </a:rPr>
              <a:t>https://qrco.de/bdMLf5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54C1555-01F8-4386-B5C6-04AEB2EAC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67" y="267365"/>
            <a:ext cx="1434416" cy="17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475" y="330614"/>
            <a:ext cx="9986601" cy="1325563"/>
          </a:xfrm>
        </p:spPr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pic>
        <p:nvPicPr>
          <p:cNvPr id="40" name="Espaço Reservado para Imagem 39" descr="vasos de cerâmica para flores&#10;">
            <a:extLst>
              <a:ext uri="{FF2B5EF4-FFF2-40B4-BE49-F238E27FC236}">
                <a16:creationId xmlns:a16="http://schemas.microsoft.com/office/drawing/2014/main" id="{FE402C4A-2D7B-4F41-8218-B8594E1057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44" name="Espaço Reservado para Data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5" name="Espaço Reservado para Rodapé 44">
            <a:extLst>
              <a:ext uri="{FF2B5EF4-FFF2-40B4-BE49-F238E27FC236}">
                <a16:creationId xmlns:a16="http://schemas.microsoft.com/office/drawing/2014/main" id="{6F1B995D-1532-48CE-A2C5-425EE17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46" name="Espaço Reservado para o Número do Slide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2AE2BC2-23A4-477C-895E-5BBAD3360006}"/>
              </a:ext>
            </a:extLst>
          </p:cNvPr>
          <p:cNvSpPr/>
          <p:nvPr/>
        </p:nvSpPr>
        <p:spPr>
          <a:xfrm>
            <a:off x="5851475" y="18625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3231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percebesse que quase a metade dos lixos descartados tem a destinação inadequada ,Tudo isso favorece para a busca de vários problemas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econômicos</a:t>
            </a:r>
            <a:r>
              <a:rPr lang="pt-BR" dirty="0">
                <a:solidFill>
                  <a:srgbClr val="3231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por exemplo: contato do solo, convites freáticos, contato com as pessoas, fazendo com que vários problemas sejam realizados.</a:t>
            </a:r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D898E32C-0143-43F1-9166-768FBF4A9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16" y="922484"/>
            <a:ext cx="3294184" cy="3148584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6D18EFE8-4557-4434-AE5A-B414CC3508AB}"/>
              </a:ext>
            </a:extLst>
          </p:cNvPr>
          <p:cNvSpPr/>
          <p:nvPr/>
        </p:nvSpPr>
        <p:spPr>
          <a:xfrm>
            <a:off x="901356" y="4822668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https://qrco.de/bdMLf5</a:t>
            </a:r>
          </a:p>
        </p:txBody>
      </p:sp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4338A-53A5-4775-890A-19E5632E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521" y="596633"/>
            <a:ext cx="5567212" cy="1325563"/>
          </a:xfrm>
        </p:spPr>
        <p:txBody>
          <a:bodyPr/>
          <a:lstStyle/>
          <a:p>
            <a:r>
              <a:rPr lang="pt-BR" dirty="0"/>
              <a:t>Solução do Problema</a:t>
            </a:r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27E61847-9C62-46E8-94A0-9291A4B1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C89A975A-A5ED-43D4-8976-E72CA339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2BB7F8BF-B7F4-4330-897C-FC2CDFF7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pPr rtl="0"/>
              <a:t>4</a:t>
            </a:fld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62D5C36-59ED-4E7D-AE80-CF2FC1EB1B10}"/>
              </a:ext>
            </a:extLst>
          </p:cNvPr>
          <p:cNvSpPr/>
          <p:nvPr/>
        </p:nvSpPr>
        <p:spPr>
          <a:xfrm>
            <a:off x="4904127" y="22239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323130"/>
                </a:solidFill>
                <a:latin typeface="Segoe UI" panose="020B0502040204020203" pitchFamily="34" charset="0"/>
              </a:rPr>
              <a:t>Com o gerenciamento do lixo são evitadas contaminações de solo e água, disseminação de doenças e muitas outras formas de destruição ambiental. Uma empresa comprometida com a </a:t>
            </a:r>
            <a:r>
              <a:rPr lang="pt-BR" b="1" dirty="0">
                <a:solidFill>
                  <a:srgbClr val="323130"/>
                </a:solidFill>
                <a:latin typeface="Segoe UI" panose="020B0502040204020203" pitchFamily="34" charset="0"/>
              </a:rPr>
              <a:t>gestão</a:t>
            </a:r>
            <a:r>
              <a:rPr lang="pt-BR" dirty="0">
                <a:solidFill>
                  <a:srgbClr val="323130"/>
                </a:solidFill>
                <a:latin typeface="Segoe UI" panose="020B0502040204020203" pitchFamily="34" charset="0"/>
              </a:rPr>
              <a:t> de resíduos demonstra compromisso social e com o meio ambiente, além de ser mais sustentável e ter maior potencial competitivo.​​​​​​​ </a:t>
            </a:r>
          </a:p>
          <a:p>
            <a:br>
              <a:rPr lang="pt-BR" dirty="0">
                <a:solidFill>
                  <a:srgbClr val="323130"/>
                </a:solidFill>
                <a:latin typeface="Segoe UI" panose="020B0502040204020203" pitchFamily="34" charset="0"/>
              </a:rPr>
            </a:br>
            <a:endParaRPr lang="pt-BR" dirty="0"/>
          </a:p>
        </p:txBody>
      </p:sp>
      <p:pic>
        <p:nvPicPr>
          <p:cNvPr id="26" name="Espaço Reservado para Imagem 39" descr="vasos de cerâmica para flores&#10;">
            <a:extLst>
              <a:ext uri="{FF2B5EF4-FFF2-40B4-BE49-F238E27FC236}">
                <a16:creationId xmlns:a16="http://schemas.microsoft.com/office/drawing/2014/main" id="{E8C89AD8-8B35-4A85-8BDE-1980505F51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FAD86EF-05F9-4AFB-875E-3547F334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866040"/>
            <a:ext cx="3294184" cy="3148584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1B69AE41-E7CA-4FEF-8328-BB56DB403D50}"/>
              </a:ext>
            </a:extLst>
          </p:cNvPr>
          <p:cNvSpPr/>
          <p:nvPr/>
        </p:nvSpPr>
        <p:spPr>
          <a:xfrm>
            <a:off x="719648" y="4794446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https://qrco.de/bdMLf5</a:t>
            </a:r>
          </a:p>
        </p:txBody>
      </p:sp>
    </p:spTree>
    <p:extLst>
      <p:ext uri="{BB962C8B-B14F-4D97-AF65-F5344CB8AC3E}">
        <p14:creationId xmlns:p14="http://schemas.microsoft.com/office/powerpoint/2010/main" val="251365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67" y="656735"/>
            <a:ext cx="5005466" cy="1325563"/>
          </a:xfrm>
        </p:spPr>
        <p:txBody>
          <a:bodyPr rtlCol="0"/>
          <a:lstStyle/>
          <a:p>
            <a:pPr rtl="0"/>
            <a:r>
              <a:rPr lang="pt-BR" dirty="0"/>
              <a:t>Benefícios Socias do </a:t>
            </a:r>
            <a:r>
              <a:rPr lang="pt-BR" sz="4000" dirty="0"/>
              <a:t>projeto</a:t>
            </a:r>
          </a:p>
        </p:txBody>
      </p:sp>
      <p:pic>
        <p:nvPicPr>
          <p:cNvPr id="6" name="Espaço Reservado para Imagem 5" descr="Um grupo de pessoas sentadas ao redor de uma mesa olhando para um laptop">
            <a:extLst>
              <a:ext uri="{FF2B5EF4-FFF2-40B4-BE49-F238E27FC236}">
                <a16:creationId xmlns:a16="http://schemas.microsoft.com/office/drawing/2014/main" id="{A3C5C7E1-18C3-4E46-A3BF-C25C379DEF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956" y="656735"/>
            <a:ext cx="4114800" cy="3798277"/>
          </a:xfr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2233" y="1943885"/>
            <a:ext cx="4953000" cy="315912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fontAlgn="base"/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A reciclagem contribui com a diminuição do lixo produzido, recolocando no ciclo de produção material que poderia demorar anos para se decompor e acabar contaminado o solo, contribuindo para a destinação correta;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fontAlgn="base"/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fontAlgn="base"/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Com a reciclagem é gerado milhares de empregos no Brasil, de Catadores independentes até funcionários de empresas de intermediação e recicladoras;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fontAlgn="base"/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Nosso projeto tem como objetivo facilitar o acesso aos pontos de coletas e as informações que possam ajudar a população a aumentar a destinação correta de produtos recicláveis, contribuindo mutuamente com a natureza e a geração de renda.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fontAlgn="base"/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fontAlgn="base"/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C722CA-550E-4228-B3F7-3EA67971B83A}"/>
              </a:ext>
            </a:extLst>
          </p:cNvPr>
          <p:cNvSpPr/>
          <p:nvPr/>
        </p:nvSpPr>
        <p:spPr>
          <a:xfrm>
            <a:off x="62053" y="6345237"/>
            <a:ext cx="298030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latin typeface="Arial Black" panose="020B0A04020102020204" pitchFamily="34" charset="0"/>
              </a:rPr>
              <a:t>https://qrco.de/bdMLf5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34262D-4373-4DEE-9610-696A888CE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73" y="4928257"/>
            <a:ext cx="1024966" cy="12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4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AFD9D-B1B2-4B08-B54F-5ACF766A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46" y="831098"/>
            <a:ext cx="4035448" cy="1325563"/>
          </a:xfrm>
        </p:spPr>
        <p:txBody>
          <a:bodyPr/>
          <a:lstStyle/>
          <a:p>
            <a:pPr algn="ctr"/>
            <a:r>
              <a:rPr lang="pt-BR" dirty="0"/>
              <a:t>Concorrência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FC3B80-19B1-47AF-8B21-69077F1B3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3446" y="3037278"/>
            <a:ext cx="9845108" cy="3389914"/>
          </a:xfrm>
        </p:spPr>
        <p:txBody>
          <a:bodyPr>
            <a:normAutofit lnSpcReduction="10000"/>
          </a:bodyPr>
          <a:lstStyle/>
          <a:p>
            <a:pPr fontAlgn="base"/>
            <a:r>
              <a:rPr lang="pt-BR" dirty="0"/>
              <a:t>Em relação a concorrência, temos como principal concorrente :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​</a:t>
            </a:r>
          </a:p>
          <a:p>
            <a:pPr fontAlgn="base"/>
            <a:r>
              <a:rPr lang="pt-BR" dirty="0"/>
              <a:t>O site do recicla Sampa é o principal concorrente que temos, o site consiste em mostrar centros de descarte de lixo reciclável e eletrônico mais próximo de você, além de conter informações para o usuário se informar sobre reciclagem e descarte de lixo através do próprio site.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A plataforma também possui um </a:t>
            </a:r>
            <a:r>
              <a:rPr lang="pt-BR" dirty="0" err="1"/>
              <a:t>reciclômetro</a:t>
            </a:r>
            <a:r>
              <a:rPr lang="pt-BR" dirty="0"/>
              <a:t> que seria uma espécie de um contador que mostra quantas toneladas de material foram reciclados desde agosto de 2018 e também mostram um percentual por mês além de algumas manchetes e matérias relacionadas a lixo.  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                                                             </a:t>
            </a:r>
            <a:r>
              <a:rPr lang="en-US" dirty="0"/>
              <a:t>​</a:t>
            </a:r>
          </a:p>
          <a:p>
            <a:endParaRPr lang="pt-BR" dirty="0"/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37C6B867-27D7-4607-854C-B2A61132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20XX</a:t>
            </a:r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F463F9E0-57D6-4618-958E-6D626096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509918BA-CAA3-4CF2-9105-96DCEBF1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noProof="0" smtClean="0"/>
              <a:pPr rtl="0"/>
              <a:t>6</a:t>
            </a:fld>
            <a:endParaRPr lang="pt-BR" noProof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845DD58-C227-4E6B-80D7-5B71ADD6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764" y="261338"/>
            <a:ext cx="1901579" cy="246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6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BE93652E-AF54-4A6B-802A-CB792B7AC36F}"/>
              </a:ext>
            </a:extLst>
          </p:cNvPr>
          <p:cNvSpPr/>
          <p:nvPr/>
        </p:nvSpPr>
        <p:spPr>
          <a:xfrm>
            <a:off x="4337794" y="399534"/>
            <a:ext cx="3516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Parte Visual 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388C834C-708C-485A-904A-4D7ED2563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00" y="1792574"/>
            <a:ext cx="1868470" cy="3716704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60C04426-23F3-49B3-89C1-C21012111193}"/>
              </a:ext>
            </a:extLst>
          </p:cNvPr>
          <p:cNvSpPr/>
          <p:nvPr/>
        </p:nvSpPr>
        <p:spPr>
          <a:xfrm>
            <a:off x="4978388" y="6004939"/>
            <a:ext cx="2423958" cy="5418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Segunda versão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F0D6FDE-E71D-4F2E-ACCB-2956C6150F64}"/>
              </a:ext>
            </a:extLst>
          </p:cNvPr>
          <p:cNvSpPr/>
          <p:nvPr/>
        </p:nvSpPr>
        <p:spPr>
          <a:xfrm>
            <a:off x="623356" y="6004939"/>
            <a:ext cx="2423957" cy="5418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Primeira Versão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1ED45BF0-3DE7-467A-93A0-5872D39DE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161" y="2553898"/>
            <a:ext cx="3516413" cy="1750203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65D7B372-75BF-46E5-892C-F5B741C4B107}"/>
              </a:ext>
            </a:extLst>
          </p:cNvPr>
          <p:cNvSpPr/>
          <p:nvPr/>
        </p:nvSpPr>
        <p:spPr>
          <a:xfrm>
            <a:off x="9198054" y="6004939"/>
            <a:ext cx="2423958" cy="5418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Terceira Versão</a:t>
            </a:r>
          </a:p>
          <a:p>
            <a:pPr algn="ctr"/>
            <a:r>
              <a:rPr lang="pt-BR" dirty="0"/>
              <a:t>(Atual)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7D927228-7D67-4655-9056-0605402C3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907" y="2687269"/>
            <a:ext cx="2982253" cy="1483459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761DF370-3FFC-4276-B873-395102555672}"/>
              </a:ext>
            </a:extLst>
          </p:cNvPr>
          <p:cNvSpPr/>
          <p:nvPr/>
        </p:nvSpPr>
        <p:spPr>
          <a:xfrm>
            <a:off x="9454717" y="661143"/>
            <a:ext cx="23647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Arial Black" panose="020B0A04020102020204" pitchFamily="34" charset="0"/>
              </a:rPr>
              <a:t>https://qrco.de/bdMLf5</a:t>
            </a:r>
          </a:p>
        </p:txBody>
      </p:sp>
    </p:spTree>
    <p:extLst>
      <p:ext uri="{BB962C8B-B14F-4D97-AF65-F5344CB8AC3E}">
        <p14:creationId xmlns:p14="http://schemas.microsoft.com/office/powerpoint/2010/main" val="210478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F09AAB5-D6D6-476B-95ED-CD42FC1CCFFC}"/>
              </a:ext>
            </a:extLst>
          </p:cNvPr>
          <p:cNvSpPr/>
          <p:nvPr/>
        </p:nvSpPr>
        <p:spPr>
          <a:xfrm>
            <a:off x="9464623" y="3121223"/>
            <a:ext cx="23647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Arial Black" panose="020B0A04020102020204" pitchFamily="34" charset="0"/>
              </a:rPr>
              <a:t>https://qrco.de/bdMLf5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5AC9BF1-6291-47A9-9A40-3824E4C3D8E4}"/>
              </a:ext>
            </a:extLst>
          </p:cNvPr>
          <p:cNvSpPr/>
          <p:nvPr/>
        </p:nvSpPr>
        <p:spPr>
          <a:xfrm>
            <a:off x="1250531" y="1195481"/>
            <a:ext cx="62869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>
                <a:latin typeface="Bodoni MT (Títulos)"/>
              </a:rPr>
              <a:t>OBRIGADO A TODOS !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15DD06-1177-4DBE-A8BA-85DC0B213304}"/>
              </a:ext>
            </a:extLst>
          </p:cNvPr>
          <p:cNvSpPr/>
          <p:nvPr/>
        </p:nvSpPr>
        <p:spPr>
          <a:xfrm>
            <a:off x="1250531" y="2798056"/>
            <a:ext cx="3245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Integrantes do Grupo</a:t>
            </a:r>
          </a:p>
          <a:p>
            <a:endParaRPr lang="pt-BR" dirty="0"/>
          </a:p>
          <a:p>
            <a:r>
              <a:rPr lang="pt-BR" b="1" dirty="0"/>
              <a:t>- Carlos Eduardo Barreto Arruda </a:t>
            </a:r>
          </a:p>
          <a:p>
            <a:r>
              <a:rPr lang="pt-BR" b="1" dirty="0"/>
              <a:t>- Samuel </a:t>
            </a:r>
            <a:r>
              <a:rPr lang="pt-BR" b="1" dirty="0" err="1"/>
              <a:t>Balduino</a:t>
            </a:r>
            <a:r>
              <a:rPr lang="pt-BR" b="1" dirty="0"/>
              <a:t> de Almeida</a:t>
            </a:r>
            <a:endParaRPr lang="pt-BR" dirty="0"/>
          </a:p>
          <a:p>
            <a:r>
              <a:rPr lang="pt-BR" dirty="0"/>
              <a:t>- </a:t>
            </a:r>
            <a:r>
              <a:rPr lang="pt-BR" b="1" dirty="0"/>
              <a:t>Felipe </a:t>
            </a:r>
            <a:r>
              <a:rPr lang="pt-BR" b="1" dirty="0" err="1"/>
              <a:t>Darc</a:t>
            </a:r>
            <a:r>
              <a:rPr lang="pt-BR" b="1" dirty="0"/>
              <a:t> Silva</a:t>
            </a: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6C6532B1-79E1-413A-930C-5EEE4D07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439" y="362348"/>
            <a:ext cx="1961118" cy="24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85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6_TF66722518_Win32" id="{074ADC0B-F682-4359-A2EC-CAEC0C07D29F}" vid="{19F7A5F0-D6EC-4D19-B3F7-D4C28DE7B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230e9df3-be65-4c73-a93b-d1236ebd677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discurso de vendas leve</Template>
  <TotalTime>158</TotalTime>
  <Words>233</Words>
  <Application>Microsoft Office PowerPoint</Application>
  <PresentationFormat>Widescreen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Bodoni MT</vt:lpstr>
      <vt:lpstr>Bodoni MT (Títulos)</vt:lpstr>
      <vt:lpstr>Calibri</vt:lpstr>
      <vt:lpstr>Segoe UI</vt:lpstr>
      <vt:lpstr>Source Sans Pro Light</vt:lpstr>
      <vt:lpstr>Times New Roman</vt:lpstr>
      <vt:lpstr>Tema do Office</vt:lpstr>
      <vt:lpstr>Apresentação</vt:lpstr>
      <vt:lpstr>Sobre nós</vt:lpstr>
      <vt:lpstr>Problema</vt:lpstr>
      <vt:lpstr>Solução do Problema</vt:lpstr>
      <vt:lpstr>Benefícios Socias do projeto</vt:lpstr>
      <vt:lpstr>Concorrência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Carlos Eduardo Barreto Arruda</dc:creator>
  <cp:lastModifiedBy>CADU</cp:lastModifiedBy>
  <cp:revision>15</cp:revision>
  <dcterms:created xsi:type="dcterms:W3CDTF">2022-09-23T22:46:38Z</dcterms:created>
  <dcterms:modified xsi:type="dcterms:W3CDTF">2022-09-24T21:12:53Z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