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280"/>
    <a:srgbClr val="26327E"/>
    <a:srgbClr val="F8CF01"/>
    <a:srgbClr val="202C7A"/>
    <a:srgbClr val="F9CF00"/>
    <a:srgbClr val="29317F"/>
    <a:srgbClr val="F8D000"/>
    <a:srgbClr val="252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9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54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82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97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331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62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96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4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34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61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8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67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76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9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08F0-B62A-437C-9634-7539F6A2FD5C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82145D-1374-479B-88C5-3C018A52C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27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DF8804B-C900-4DED-BEA5-2ADA79CD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95" y="2464903"/>
            <a:ext cx="3177209" cy="317720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67B6079-A58F-4DA8-BCE8-36ABB45644BE}"/>
              </a:ext>
            </a:extLst>
          </p:cNvPr>
          <p:cNvSpPr/>
          <p:nvPr/>
        </p:nvSpPr>
        <p:spPr>
          <a:xfrm>
            <a:off x="3752020" y="1091650"/>
            <a:ext cx="4316895" cy="646042"/>
          </a:xfrm>
          <a:prstGeom prst="rect">
            <a:avLst/>
          </a:prstGeom>
          <a:solidFill>
            <a:srgbClr val="252985"/>
          </a:solidFill>
          <a:ln>
            <a:solidFill>
              <a:srgbClr val="F8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Como Vender no Mercado Livre ?</a:t>
            </a:r>
          </a:p>
        </p:txBody>
      </p:sp>
    </p:spTree>
    <p:extLst>
      <p:ext uri="{BB962C8B-B14F-4D97-AF65-F5344CB8AC3E}">
        <p14:creationId xmlns:p14="http://schemas.microsoft.com/office/powerpoint/2010/main" val="168477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0B28BDF-C759-4970-8759-359886FCFF76}"/>
              </a:ext>
            </a:extLst>
          </p:cNvPr>
          <p:cNvSpPr/>
          <p:nvPr/>
        </p:nvSpPr>
        <p:spPr>
          <a:xfrm>
            <a:off x="2165932" y="1772479"/>
            <a:ext cx="7860136" cy="3313042"/>
          </a:xfrm>
          <a:prstGeom prst="roundRect">
            <a:avLst/>
          </a:prstGeom>
          <a:solidFill>
            <a:srgbClr val="29317F"/>
          </a:solidFill>
          <a:ln>
            <a:solidFill>
              <a:srgbClr val="F9C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mercado Livre é uma plataforma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Marketplace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Aonde é um portal de e-commerce colaborativo; é um site que reúne ofertas de produtos e serviços de diversos vendedores. O cliente, estando em um único lugar, encontra produtos de diversos fornecedores e marcas. Um 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reúne lojistas e consumidores, como se fosse um shopping virtual.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5D5F01-990E-46B8-932D-AEFCEB58C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458" y="291549"/>
            <a:ext cx="965751" cy="96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2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683223-2BE1-4F55-846A-C23E05CFD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189" y="327992"/>
            <a:ext cx="886238" cy="886238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9954D9A-47A5-4127-9DF7-981DFC19D3CB}"/>
              </a:ext>
            </a:extLst>
          </p:cNvPr>
          <p:cNvSpPr/>
          <p:nvPr/>
        </p:nvSpPr>
        <p:spPr>
          <a:xfrm>
            <a:off x="4422723" y="331304"/>
            <a:ext cx="3346551" cy="884582"/>
          </a:xfrm>
          <a:prstGeom prst="roundRect">
            <a:avLst/>
          </a:prstGeom>
          <a:solidFill>
            <a:srgbClr val="26327E"/>
          </a:solidFill>
          <a:ln>
            <a:solidFill>
              <a:srgbClr val="F8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Siga as etapas abaixo para vender no Mercado Livre :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7483719-72A5-4113-9499-182348AD2AC7}"/>
              </a:ext>
            </a:extLst>
          </p:cNvPr>
          <p:cNvSpPr/>
          <p:nvPr/>
        </p:nvSpPr>
        <p:spPr>
          <a:xfrm>
            <a:off x="491987" y="2385390"/>
            <a:ext cx="5300870" cy="1043610"/>
          </a:xfrm>
          <a:prstGeom prst="roundRect">
            <a:avLst/>
          </a:prstGeom>
          <a:solidFill>
            <a:srgbClr val="263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1. Entre na sua conta e clique na opção </a:t>
            </a:r>
            <a:r>
              <a:rPr lang="pt-BR" sz="1600" b="1" dirty="0"/>
              <a:t>Vender</a:t>
            </a:r>
            <a:r>
              <a:rPr lang="pt-BR" sz="1600" dirty="0"/>
              <a:t> que está no menu superior</a:t>
            </a:r>
            <a:r>
              <a:rPr lang="pt-BR" dirty="0"/>
              <a:t>.</a:t>
            </a:r>
          </a:p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9D9E62E-A9E4-4BAF-8D70-B04F9D1F630D}"/>
              </a:ext>
            </a:extLst>
          </p:cNvPr>
          <p:cNvSpPr/>
          <p:nvPr/>
        </p:nvSpPr>
        <p:spPr>
          <a:xfrm>
            <a:off x="491987" y="3843128"/>
            <a:ext cx="5300870" cy="1043610"/>
          </a:xfrm>
          <a:prstGeom prst="roundRect">
            <a:avLst/>
          </a:prstGeom>
          <a:solidFill>
            <a:srgbClr val="263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2. Defina oque você pretende anunciar como por exemplo Veículos, Serviços, vestuários etc..</a:t>
            </a:r>
          </a:p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66340E-805A-48A5-9F37-AC3E489CF4C7}"/>
              </a:ext>
            </a:extLst>
          </p:cNvPr>
          <p:cNvSpPr/>
          <p:nvPr/>
        </p:nvSpPr>
        <p:spPr>
          <a:xfrm>
            <a:off x="491987" y="5300866"/>
            <a:ext cx="5300870" cy="1219199"/>
          </a:xfrm>
          <a:prstGeom prst="roundRect">
            <a:avLst/>
          </a:prstGeom>
          <a:solidFill>
            <a:srgbClr val="263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3.Crie um titulo para o seu anuncio, A estrutura deve ser simples: </a:t>
            </a:r>
            <a:r>
              <a:rPr lang="pt-BR" sz="1600" b="1" dirty="0"/>
              <a:t>produto + marca + modelo</a:t>
            </a:r>
            <a:r>
              <a:rPr lang="pt-BR" sz="1600" dirty="0"/>
              <a:t> + algumas especificações que ajudem a identificar o produto.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1DCC809-756F-4753-A02C-4948B8827E0D}"/>
              </a:ext>
            </a:extLst>
          </p:cNvPr>
          <p:cNvSpPr/>
          <p:nvPr/>
        </p:nvSpPr>
        <p:spPr>
          <a:xfrm>
            <a:off x="6440557" y="2385390"/>
            <a:ext cx="5300870" cy="1043610"/>
          </a:xfrm>
          <a:prstGeom prst="roundRect">
            <a:avLst/>
          </a:prstGeom>
          <a:solidFill>
            <a:srgbClr val="263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4. </a:t>
            </a:r>
            <a:r>
              <a:rPr lang="pt-BR" sz="1600" b="1" dirty="0"/>
              <a:t>Selecione a categoria do seu produto</a:t>
            </a:r>
          </a:p>
          <a:p>
            <a:pPr algn="ctr"/>
            <a:r>
              <a:rPr lang="pt-BR" sz="1600" dirty="0"/>
              <a:t>Dependendo do produto a plataforma irá sugerir uma categoria para o seu produto</a:t>
            </a:r>
            <a:r>
              <a:rPr lang="pt-BR" dirty="0"/>
              <a:t>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F92A6FC-6F8A-4FF2-B0A4-37415B1EED07}"/>
              </a:ext>
            </a:extLst>
          </p:cNvPr>
          <p:cNvSpPr/>
          <p:nvPr/>
        </p:nvSpPr>
        <p:spPr>
          <a:xfrm>
            <a:off x="6440557" y="3843128"/>
            <a:ext cx="5300870" cy="1043610"/>
          </a:xfrm>
          <a:prstGeom prst="roundRect">
            <a:avLst/>
          </a:prstGeom>
          <a:solidFill>
            <a:srgbClr val="263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5.</a:t>
            </a:r>
            <a:r>
              <a:rPr lang="pt-BR" sz="1600" b="1" dirty="0"/>
              <a:t> Escolha como vai anunciar</a:t>
            </a:r>
          </a:p>
          <a:p>
            <a:pPr algn="ctr"/>
            <a:r>
              <a:rPr lang="pt-BR" sz="1600" dirty="0"/>
              <a:t>Dependendo do produto que você for anunciar, pode fazer isso no catálogo, para aumentar seu posicionamento</a:t>
            </a:r>
            <a:r>
              <a:rPr lang="pt-BR" dirty="0"/>
              <a:t>.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4D05BD1-0C78-4EAD-ADB2-63272D654527}"/>
              </a:ext>
            </a:extLst>
          </p:cNvPr>
          <p:cNvSpPr/>
          <p:nvPr/>
        </p:nvSpPr>
        <p:spPr>
          <a:xfrm>
            <a:off x="6440557" y="5307496"/>
            <a:ext cx="5300870" cy="1212569"/>
          </a:xfrm>
          <a:prstGeom prst="roundRect">
            <a:avLst/>
          </a:prstGeom>
          <a:solidFill>
            <a:srgbClr val="263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  <a:p>
            <a:pPr algn="ctr"/>
            <a:r>
              <a:rPr lang="pt-BR" sz="1600" dirty="0"/>
              <a:t>6. </a:t>
            </a:r>
            <a:r>
              <a:rPr lang="pt-BR" sz="1600" b="1" dirty="0"/>
              <a:t>Preencha as informações do seu produto</a:t>
            </a:r>
          </a:p>
          <a:p>
            <a:pPr algn="ctr"/>
            <a:r>
              <a:rPr lang="pt-BR" sz="1600" dirty="0"/>
              <a:t>Quanto mais detalhado for o seu anúncio, mais oportunidades você terá de concretizar uma venda.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74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7ECDA83-5E6F-4890-B882-F9D88CC823FE}"/>
              </a:ext>
            </a:extLst>
          </p:cNvPr>
          <p:cNvSpPr/>
          <p:nvPr/>
        </p:nvSpPr>
        <p:spPr>
          <a:xfrm>
            <a:off x="450573" y="682489"/>
            <a:ext cx="5300870" cy="1212569"/>
          </a:xfrm>
          <a:prstGeom prst="roundRect">
            <a:avLst/>
          </a:prstGeom>
          <a:solidFill>
            <a:srgbClr val="263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  <a:p>
            <a:pPr algn="ctr"/>
            <a:r>
              <a:rPr lang="pt-BR" sz="1600" dirty="0"/>
              <a:t>7. </a:t>
            </a:r>
            <a:r>
              <a:rPr lang="pt-BR" b="1" dirty="0"/>
              <a:t>Preencha a ficha técnica </a:t>
            </a:r>
            <a:r>
              <a:rPr lang="pt-BR" dirty="0"/>
              <a:t>Lá, você pode adicionar as características mais importantes do produto, que nos ajudarão a entender exatamente o que você vende.</a:t>
            </a:r>
            <a:endParaRPr lang="pt-BR" b="1" dirty="0"/>
          </a:p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4AEFA85-BAF1-4CD4-A442-539A7FA0FF3F}"/>
              </a:ext>
            </a:extLst>
          </p:cNvPr>
          <p:cNvSpPr/>
          <p:nvPr/>
        </p:nvSpPr>
        <p:spPr>
          <a:xfrm>
            <a:off x="450573" y="2676941"/>
            <a:ext cx="5300870" cy="1212569"/>
          </a:xfrm>
          <a:prstGeom prst="roundRect">
            <a:avLst/>
          </a:prstGeom>
          <a:solidFill>
            <a:srgbClr val="263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  <a:p>
            <a:pPr algn="ctr"/>
            <a:r>
              <a:rPr lang="pt-BR" sz="1600" dirty="0"/>
              <a:t>8. </a:t>
            </a:r>
            <a:r>
              <a:rPr lang="pt-BR" b="1" dirty="0"/>
              <a:t> Informe o preço, </a:t>
            </a:r>
            <a:r>
              <a:rPr lang="pt-BR" dirty="0"/>
              <a:t>Você pode colocar o preço que quiser no seu produto. </a:t>
            </a:r>
            <a:endParaRPr lang="pt-BR" b="1" dirty="0"/>
          </a:p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854D92B-7F71-46EC-A620-6D47F47B23AB}"/>
              </a:ext>
            </a:extLst>
          </p:cNvPr>
          <p:cNvSpPr/>
          <p:nvPr/>
        </p:nvSpPr>
        <p:spPr>
          <a:xfrm>
            <a:off x="450573" y="4671393"/>
            <a:ext cx="5300870" cy="1689649"/>
          </a:xfrm>
          <a:prstGeom prst="roundRect">
            <a:avLst/>
          </a:prstGeom>
          <a:solidFill>
            <a:srgbClr val="263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  <a:p>
            <a:pPr algn="ctr"/>
            <a:endParaRPr lang="pt-BR" sz="1600" dirty="0"/>
          </a:p>
          <a:p>
            <a:pPr algn="ctr"/>
            <a:r>
              <a:rPr lang="pt-BR" sz="1600" dirty="0"/>
              <a:t>9. </a:t>
            </a:r>
            <a:r>
              <a:rPr lang="pt-BR" b="1" dirty="0"/>
              <a:t>Escolha o tipo de anúncio</a:t>
            </a:r>
          </a:p>
          <a:p>
            <a:pPr algn="ctr"/>
            <a:r>
              <a:rPr lang="pt-BR" dirty="0"/>
              <a:t> Cada tipo tem diferentes características. Pode ser: </a:t>
            </a:r>
            <a:r>
              <a:rPr lang="pt-BR" b="1" dirty="0"/>
              <a:t>Grátis</a:t>
            </a:r>
            <a:r>
              <a:rPr lang="pt-BR" dirty="0"/>
              <a:t>, </a:t>
            </a:r>
            <a:r>
              <a:rPr lang="pt-BR" b="1" dirty="0"/>
              <a:t>Clássico</a:t>
            </a:r>
            <a:r>
              <a:rPr lang="pt-BR" dirty="0"/>
              <a:t> com exposição alta ou </a:t>
            </a:r>
            <a:r>
              <a:rPr lang="pt-BR" b="1" dirty="0"/>
              <a:t>Premium</a:t>
            </a:r>
            <a:r>
              <a:rPr lang="pt-BR" dirty="0"/>
              <a:t> com exposição máxima e parcelamento para os seus clientes.</a:t>
            </a:r>
            <a:endParaRPr lang="pt-BR" b="1" dirty="0"/>
          </a:p>
          <a:p>
            <a:pPr algn="ctr"/>
            <a:r>
              <a:rPr lang="pt-BR" dirty="0"/>
              <a:t> </a:t>
            </a:r>
            <a:endParaRPr lang="pt-BR" b="1" dirty="0"/>
          </a:p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6C1EF5D-2776-4FEC-B984-DAF45A076949}"/>
              </a:ext>
            </a:extLst>
          </p:cNvPr>
          <p:cNvSpPr/>
          <p:nvPr/>
        </p:nvSpPr>
        <p:spPr>
          <a:xfrm>
            <a:off x="6751982" y="682489"/>
            <a:ext cx="5300870" cy="1212569"/>
          </a:xfrm>
          <a:prstGeom prst="roundRect">
            <a:avLst/>
          </a:prstGeom>
          <a:solidFill>
            <a:srgbClr val="263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  <a:p>
            <a:pPr algn="ctr"/>
            <a:r>
              <a:rPr lang="pt-BR" sz="1600" dirty="0"/>
              <a:t>10.</a:t>
            </a:r>
            <a:r>
              <a:rPr lang="pt-BR" b="1" dirty="0"/>
              <a:t> Conheça as formas de envio </a:t>
            </a:r>
            <a:r>
              <a:rPr lang="pt-BR" dirty="0"/>
              <a:t>Você poderá escolher caso queira adicionar a opção de retirada pessoalmente.</a:t>
            </a:r>
            <a:r>
              <a:rPr lang="pt-BR" sz="1600" dirty="0"/>
              <a:t> </a:t>
            </a:r>
            <a:r>
              <a:rPr lang="pt-BR" b="1" dirty="0"/>
              <a:t> 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5C6A2DB-3DBC-4BE7-BCAD-D3B7AF88E095}"/>
              </a:ext>
            </a:extLst>
          </p:cNvPr>
          <p:cNvSpPr/>
          <p:nvPr/>
        </p:nvSpPr>
        <p:spPr>
          <a:xfrm>
            <a:off x="6751982" y="2676940"/>
            <a:ext cx="5300870" cy="1212569"/>
          </a:xfrm>
          <a:prstGeom prst="roundRect">
            <a:avLst/>
          </a:prstGeom>
          <a:solidFill>
            <a:srgbClr val="263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  <a:p>
            <a:pPr algn="ctr"/>
            <a:r>
              <a:rPr lang="pt-BR" sz="1600" dirty="0"/>
              <a:t>11. </a:t>
            </a:r>
            <a:r>
              <a:rPr lang="pt-BR" b="1" dirty="0"/>
              <a:t> Dê mais informações sobre o seu produto,  </a:t>
            </a:r>
            <a:r>
              <a:rPr lang="pt-BR" dirty="0"/>
              <a:t>informe se seu produto possui garantia , nota fiscal etc..</a:t>
            </a:r>
          </a:p>
          <a:p>
            <a:pPr algn="ctr"/>
            <a:r>
              <a:rPr lang="pt-BR" dirty="0"/>
              <a:t> </a:t>
            </a:r>
            <a:endParaRPr lang="pt-BR" b="1" dirty="0"/>
          </a:p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5B8513D-21E5-4DFC-A126-3D7FDB2542C9}"/>
              </a:ext>
            </a:extLst>
          </p:cNvPr>
          <p:cNvSpPr/>
          <p:nvPr/>
        </p:nvSpPr>
        <p:spPr>
          <a:xfrm>
            <a:off x="6751982" y="4671393"/>
            <a:ext cx="5300870" cy="1689649"/>
          </a:xfrm>
          <a:prstGeom prst="roundRect">
            <a:avLst/>
          </a:prstGeom>
          <a:solidFill>
            <a:srgbClr val="263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  <a:p>
            <a:pPr algn="ctr"/>
            <a:endParaRPr lang="pt-BR" sz="1600" dirty="0"/>
          </a:p>
          <a:p>
            <a:pPr algn="ctr"/>
            <a:endParaRPr lang="pt-BR" sz="1600" dirty="0"/>
          </a:p>
          <a:p>
            <a:pPr algn="ctr"/>
            <a:r>
              <a:rPr lang="pt-BR" sz="1600" dirty="0"/>
              <a:t>12. </a:t>
            </a:r>
            <a:r>
              <a:rPr lang="pt-BR" b="1" dirty="0"/>
              <a:t>Anuncie </a:t>
            </a:r>
            <a:r>
              <a:rPr lang="pt-BR" dirty="0"/>
              <a:t>Clique na opção </a:t>
            </a:r>
            <a:r>
              <a:rPr lang="pt-BR" b="1" dirty="0"/>
              <a:t>Anunciar </a:t>
            </a:r>
            <a:r>
              <a:rPr lang="pt-BR" dirty="0"/>
              <a:t>e pronto! Caso você queira revisar as informações, basta selecionar</a:t>
            </a:r>
            <a:r>
              <a:rPr lang="pt-BR" b="1" dirty="0"/>
              <a:t> Revisar anúncio. 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 </a:t>
            </a:r>
            <a:endParaRPr lang="pt-BR" b="1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67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scolaeducacao.com.br/wp-content/uploads/2022/02/mercado-livre.jpg">
            <a:extLst>
              <a:ext uri="{FF2B5EF4-FFF2-40B4-BE49-F238E27FC236}">
                <a16:creationId xmlns:a16="http://schemas.microsoft.com/office/drawing/2014/main" id="{86628FD8-25A7-40EE-92A9-372271004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147" y="1217957"/>
            <a:ext cx="5055705" cy="284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CB6D5E1-EA73-4DB9-858E-2E59BEC0F0B8}"/>
              </a:ext>
            </a:extLst>
          </p:cNvPr>
          <p:cNvSpPr/>
          <p:nvPr/>
        </p:nvSpPr>
        <p:spPr>
          <a:xfrm>
            <a:off x="4320209" y="4731026"/>
            <a:ext cx="3790121" cy="1139687"/>
          </a:xfrm>
          <a:prstGeom prst="roundRect">
            <a:avLst/>
          </a:prstGeom>
          <a:solidFill>
            <a:srgbClr val="253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Black" panose="020B0A04020102020204" pitchFamily="34" charset="0"/>
              </a:rPr>
              <a:t>Pronto Agora é só aguarda alguém efetuar a compra </a:t>
            </a:r>
            <a:r>
              <a:rPr lang="pt-BR" dirty="0"/>
              <a:t>😁</a:t>
            </a:r>
            <a:r>
              <a:rPr lang="pt-BR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95038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Cacho</Template>
  <TotalTime>50</TotalTime>
  <Words>253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CADU</dc:creator>
  <cp:lastModifiedBy>CADU</cp:lastModifiedBy>
  <cp:revision>6</cp:revision>
  <dcterms:created xsi:type="dcterms:W3CDTF">2022-08-06T22:53:07Z</dcterms:created>
  <dcterms:modified xsi:type="dcterms:W3CDTF">2022-08-06T23:43:58Z</dcterms:modified>
</cp:coreProperties>
</file>