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E4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857750"/>
            <a:ext cx="9144000" cy="114300"/>
          </a:xfrm>
          <a:custGeom>
            <a:avLst/>
            <a:gdLst/>
            <a:ahLst/>
            <a:cxnLst/>
            <a:rect l="l" t="t" r="r" b="b"/>
            <a:pathLst>
              <a:path w="9144000" h="114300">
                <a:moveTo>
                  <a:pt x="9143999" y="114298"/>
                </a:moveTo>
                <a:lnTo>
                  <a:pt x="0" y="1142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114298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9124" y="470525"/>
            <a:ext cx="816610" cy="816610"/>
          </a:xfrm>
          <a:custGeom>
            <a:avLst/>
            <a:gdLst/>
            <a:ahLst/>
            <a:cxnLst/>
            <a:rect l="l" t="t" r="r" b="b"/>
            <a:pathLst>
              <a:path w="816610" h="816610">
                <a:moveTo>
                  <a:pt x="408148" y="816298"/>
                </a:moveTo>
                <a:lnTo>
                  <a:pt x="360550" y="813553"/>
                </a:lnTo>
                <a:lnTo>
                  <a:pt x="314563" y="805519"/>
                </a:lnTo>
                <a:lnTo>
                  <a:pt x="270496" y="792504"/>
                </a:lnTo>
                <a:lnTo>
                  <a:pt x="228654" y="774814"/>
                </a:lnTo>
                <a:lnTo>
                  <a:pt x="189344" y="752754"/>
                </a:lnTo>
                <a:lnTo>
                  <a:pt x="152871" y="726633"/>
                </a:lnTo>
                <a:lnTo>
                  <a:pt x="119543" y="696754"/>
                </a:lnTo>
                <a:lnTo>
                  <a:pt x="89664" y="663425"/>
                </a:lnTo>
                <a:lnTo>
                  <a:pt x="63543" y="626953"/>
                </a:lnTo>
                <a:lnTo>
                  <a:pt x="41483" y="587643"/>
                </a:lnTo>
                <a:lnTo>
                  <a:pt x="23793" y="545801"/>
                </a:lnTo>
                <a:lnTo>
                  <a:pt x="10778" y="501734"/>
                </a:lnTo>
                <a:lnTo>
                  <a:pt x="2744" y="455747"/>
                </a:lnTo>
                <a:lnTo>
                  <a:pt x="0" y="408148"/>
                </a:lnTo>
                <a:lnTo>
                  <a:pt x="2744" y="360550"/>
                </a:lnTo>
                <a:lnTo>
                  <a:pt x="10778" y="314563"/>
                </a:lnTo>
                <a:lnTo>
                  <a:pt x="23793" y="270496"/>
                </a:lnTo>
                <a:lnTo>
                  <a:pt x="41483" y="228654"/>
                </a:lnTo>
                <a:lnTo>
                  <a:pt x="63543" y="189344"/>
                </a:lnTo>
                <a:lnTo>
                  <a:pt x="89664" y="152871"/>
                </a:lnTo>
                <a:lnTo>
                  <a:pt x="119543" y="119543"/>
                </a:lnTo>
                <a:lnTo>
                  <a:pt x="152871" y="89664"/>
                </a:lnTo>
                <a:lnTo>
                  <a:pt x="189344" y="63543"/>
                </a:lnTo>
                <a:lnTo>
                  <a:pt x="228654" y="41483"/>
                </a:lnTo>
                <a:lnTo>
                  <a:pt x="270496" y="23793"/>
                </a:lnTo>
                <a:lnTo>
                  <a:pt x="314563" y="10778"/>
                </a:lnTo>
                <a:lnTo>
                  <a:pt x="360550" y="2744"/>
                </a:lnTo>
                <a:lnTo>
                  <a:pt x="408148" y="0"/>
                </a:lnTo>
                <a:lnTo>
                  <a:pt x="461797" y="3538"/>
                </a:lnTo>
                <a:lnTo>
                  <a:pt x="514073" y="13982"/>
                </a:lnTo>
                <a:lnTo>
                  <a:pt x="564341" y="31067"/>
                </a:lnTo>
                <a:lnTo>
                  <a:pt x="611967" y="54531"/>
                </a:lnTo>
                <a:lnTo>
                  <a:pt x="656316" y="84110"/>
                </a:lnTo>
                <a:lnTo>
                  <a:pt x="696754" y="119543"/>
                </a:lnTo>
                <a:lnTo>
                  <a:pt x="732187" y="159981"/>
                </a:lnTo>
                <a:lnTo>
                  <a:pt x="761766" y="204331"/>
                </a:lnTo>
                <a:lnTo>
                  <a:pt x="785230" y="251956"/>
                </a:lnTo>
                <a:lnTo>
                  <a:pt x="802315" y="302224"/>
                </a:lnTo>
                <a:lnTo>
                  <a:pt x="812759" y="354500"/>
                </a:lnTo>
                <a:lnTo>
                  <a:pt x="816298" y="408148"/>
                </a:lnTo>
                <a:lnTo>
                  <a:pt x="813553" y="455747"/>
                </a:lnTo>
                <a:lnTo>
                  <a:pt x="805519" y="501734"/>
                </a:lnTo>
                <a:lnTo>
                  <a:pt x="792504" y="545801"/>
                </a:lnTo>
                <a:lnTo>
                  <a:pt x="774814" y="587643"/>
                </a:lnTo>
                <a:lnTo>
                  <a:pt x="752754" y="626953"/>
                </a:lnTo>
                <a:lnTo>
                  <a:pt x="726633" y="663425"/>
                </a:lnTo>
                <a:lnTo>
                  <a:pt x="696754" y="696754"/>
                </a:lnTo>
                <a:lnTo>
                  <a:pt x="663425" y="726633"/>
                </a:lnTo>
                <a:lnTo>
                  <a:pt x="626953" y="752754"/>
                </a:lnTo>
                <a:lnTo>
                  <a:pt x="587643" y="774814"/>
                </a:lnTo>
                <a:lnTo>
                  <a:pt x="545801" y="792504"/>
                </a:lnTo>
                <a:lnTo>
                  <a:pt x="501734" y="805519"/>
                </a:lnTo>
                <a:lnTo>
                  <a:pt x="455747" y="813553"/>
                </a:lnTo>
                <a:lnTo>
                  <a:pt x="408148" y="816298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8630" y="984935"/>
            <a:ext cx="94360" cy="8830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8630" y="746212"/>
            <a:ext cx="94360" cy="8694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8630" y="866274"/>
            <a:ext cx="94360" cy="86903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90422" y="623391"/>
            <a:ext cx="410845" cy="511175"/>
          </a:xfrm>
          <a:custGeom>
            <a:avLst/>
            <a:gdLst/>
            <a:ahLst/>
            <a:cxnLst/>
            <a:rect l="l" t="t" r="r" b="b"/>
            <a:pathLst>
              <a:path w="410844" h="511175">
                <a:moveTo>
                  <a:pt x="351282" y="398830"/>
                </a:moveTo>
                <a:lnTo>
                  <a:pt x="344004" y="391909"/>
                </a:lnTo>
                <a:lnTo>
                  <a:pt x="198856" y="391909"/>
                </a:lnTo>
                <a:lnTo>
                  <a:pt x="191579" y="398830"/>
                </a:lnTo>
                <a:lnTo>
                  <a:pt x="191579" y="416737"/>
                </a:lnTo>
                <a:lnTo>
                  <a:pt x="198856" y="423659"/>
                </a:lnTo>
                <a:lnTo>
                  <a:pt x="344004" y="423659"/>
                </a:lnTo>
                <a:lnTo>
                  <a:pt x="351282" y="416737"/>
                </a:lnTo>
                <a:lnTo>
                  <a:pt x="351282" y="398830"/>
                </a:lnTo>
                <a:close/>
              </a:path>
              <a:path w="410844" h="511175">
                <a:moveTo>
                  <a:pt x="351282" y="278765"/>
                </a:moveTo>
                <a:lnTo>
                  <a:pt x="344004" y="271843"/>
                </a:lnTo>
                <a:lnTo>
                  <a:pt x="198856" y="271843"/>
                </a:lnTo>
                <a:lnTo>
                  <a:pt x="191579" y="278765"/>
                </a:lnTo>
                <a:lnTo>
                  <a:pt x="191579" y="295325"/>
                </a:lnTo>
                <a:lnTo>
                  <a:pt x="198856" y="302196"/>
                </a:lnTo>
                <a:lnTo>
                  <a:pt x="344004" y="302196"/>
                </a:lnTo>
                <a:lnTo>
                  <a:pt x="351282" y="295325"/>
                </a:lnTo>
                <a:lnTo>
                  <a:pt x="351282" y="278765"/>
                </a:lnTo>
                <a:close/>
              </a:path>
              <a:path w="410844" h="511175">
                <a:moveTo>
                  <a:pt x="351282" y="158699"/>
                </a:moveTo>
                <a:lnTo>
                  <a:pt x="344004" y="151777"/>
                </a:lnTo>
                <a:lnTo>
                  <a:pt x="198856" y="151777"/>
                </a:lnTo>
                <a:lnTo>
                  <a:pt x="191579" y="158699"/>
                </a:lnTo>
                <a:lnTo>
                  <a:pt x="191579" y="176618"/>
                </a:lnTo>
                <a:lnTo>
                  <a:pt x="198856" y="183540"/>
                </a:lnTo>
                <a:lnTo>
                  <a:pt x="344004" y="183540"/>
                </a:lnTo>
                <a:lnTo>
                  <a:pt x="351282" y="176618"/>
                </a:lnTo>
                <a:lnTo>
                  <a:pt x="351282" y="158699"/>
                </a:lnTo>
                <a:close/>
              </a:path>
              <a:path w="410844" h="511175">
                <a:moveTo>
                  <a:pt x="410806" y="74510"/>
                </a:moveTo>
                <a:lnTo>
                  <a:pt x="408698" y="57708"/>
                </a:lnTo>
                <a:lnTo>
                  <a:pt x="399376" y="43637"/>
                </a:lnTo>
                <a:lnTo>
                  <a:pt x="387578" y="35788"/>
                </a:lnTo>
                <a:lnTo>
                  <a:pt x="387578" y="66230"/>
                </a:lnTo>
                <a:lnTo>
                  <a:pt x="387578" y="466407"/>
                </a:lnTo>
                <a:lnTo>
                  <a:pt x="381774" y="466407"/>
                </a:lnTo>
                <a:lnTo>
                  <a:pt x="381774" y="474687"/>
                </a:lnTo>
                <a:lnTo>
                  <a:pt x="374497" y="481609"/>
                </a:lnTo>
                <a:lnTo>
                  <a:pt x="42062" y="481609"/>
                </a:lnTo>
                <a:lnTo>
                  <a:pt x="34836" y="474687"/>
                </a:lnTo>
                <a:lnTo>
                  <a:pt x="34836" y="66230"/>
                </a:lnTo>
                <a:lnTo>
                  <a:pt x="42062" y="59359"/>
                </a:lnTo>
                <a:lnTo>
                  <a:pt x="101587" y="59359"/>
                </a:lnTo>
                <a:lnTo>
                  <a:pt x="108864" y="70866"/>
                </a:lnTo>
                <a:lnTo>
                  <a:pt x="119392" y="80048"/>
                </a:lnTo>
                <a:lnTo>
                  <a:pt x="132626" y="86118"/>
                </a:lnTo>
                <a:lnTo>
                  <a:pt x="148031" y="88315"/>
                </a:lnTo>
                <a:lnTo>
                  <a:pt x="274332" y="88315"/>
                </a:lnTo>
                <a:lnTo>
                  <a:pt x="312089" y="70866"/>
                </a:lnTo>
                <a:lnTo>
                  <a:pt x="318490" y="60718"/>
                </a:lnTo>
                <a:lnTo>
                  <a:pt x="319341" y="59359"/>
                </a:lnTo>
                <a:lnTo>
                  <a:pt x="380301" y="59359"/>
                </a:lnTo>
                <a:lnTo>
                  <a:pt x="387578" y="66230"/>
                </a:lnTo>
                <a:lnTo>
                  <a:pt x="387578" y="35788"/>
                </a:lnTo>
                <a:lnTo>
                  <a:pt x="384860" y="33959"/>
                </a:lnTo>
                <a:lnTo>
                  <a:pt x="367220" y="30365"/>
                </a:lnTo>
                <a:lnTo>
                  <a:pt x="316445" y="30365"/>
                </a:lnTo>
                <a:lnTo>
                  <a:pt x="309397" y="18034"/>
                </a:lnTo>
                <a:lnTo>
                  <a:pt x="299389" y="8445"/>
                </a:lnTo>
                <a:lnTo>
                  <a:pt x="288848" y="3302"/>
                </a:lnTo>
                <a:lnTo>
                  <a:pt x="288848" y="37236"/>
                </a:lnTo>
                <a:lnTo>
                  <a:pt x="288848" y="53797"/>
                </a:lnTo>
                <a:lnTo>
                  <a:pt x="281609" y="60718"/>
                </a:lnTo>
                <a:lnTo>
                  <a:pt x="136423" y="60718"/>
                </a:lnTo>
                <a:lnTo>
                  <a:pt x="135013" y="59359"/>
                </a:lnTo>
                <a:lnTo>
                  <a:pt x="129197" y="53797"/>
                </a:lnTo>
                <a:lnTo>
                  <a:pt x="129197" y="37236"/>
                </a:lnTo>
                <a:lnTo>
                  <a:pt x="136423" y="30365"/>
                </a:lnTo>
                <a:lnTo>
                  <a:pt x="281609" y="30365"/>
                </a:lnTo>
                <a:lnTo>
                  <a:pt x="288848" y="37236"/>
                </a:lnTo>
                <a:lnTo>
                  <a:pt x="288848" y="3302"/>
                </a:lnTo>
                <a:lnTo>
                  <a:pt x="286626" y="2222"/>
                </a:lnTo>
                <a:lnTo>
                  <a:pt x="271424" y="0"/>
                </a:lnTo>
                <a:lnTo>
                  <a:pt x="143700" y="0"/>
                </a:lnTo>
                <a:lnTo>
                  <a:pt x="129120" y="2222"/>
                </a:lnTo>
                <a:lnTo>
                  <a:pt x="116306" y="8445"/>
                </a:lnTo>
                <a:lnTo>
                  <a:pt x="105943" y="18034"/>
                </a:lnTo>
                <a:lnTo>
                  <a:pt x="98691" y="30365"/>
                </a:lnTo>
                <a:lnTo>
                  <a:pt x="47866" y="30365"/>
                </a:lnTo>
                <a:lnTo>
                  <a:pt x="29362" y="33959"/>
                </a:lnTo>
                <a:lnTo>
                  <a:pt x="14135" y="43637"/>
                </a:lnTo>
                <a:lnTo>
                  <a:pt x="3810" y="57708"/>
                </a:lnTo>
                <a:lnTo>
                  <a:pt x="0" y="74510"/>
                </a:lnTo>
                <a:lnTo>
                  <a:pt x="0" y="466407"/>
                </a:lnTo>
                <a:lnTo>
                  <a:pt x="3810" y="483222"/>
                </a:lnTo>
                <a:lnTo>
                  <a:pt x="14135" y="497319"/>
                </a:lnTo>
                <a:lnTo>
                  <a:pt x="29362" y="507009"/>
                </a:lnTo>
                <a:lnTo>
                  <a:pt x="47866" y="510616"/>
                </a:lnTo>
                <a:lnTo>
                  <a:pt x="362889" y="510616"/>
                </a:lnTo>
                <a:lnTo>
                  <a:pt x="406996" y="483222"/>
                </a:lnTo>
                <a:lnTo>
                  <a:pt x="407352" y="481609"/>
                </a:lnTo>
                <a:lnTo>
                  <a:pt x="410806" y="466407"/>
                </a:lnTo>
                <a:lnTo>
                  <a:pt x="410806" y="74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5624" y="546653"/>
            <a:ext cx="621275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6375" y="1430868"/>
            <a:ext cx="8311249" cy="128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186" y="4700067"/>
            <a:ext cx="29705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©escoladnc.</a:t>
            </a:r>
            <a:r>
              <a:rPr sz="11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1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11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direitos</a:t>
            </a:r>
            <a:r>
              <a:rPr sz="11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reservados.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2924" y="793136"/>
            <a:ext cx="926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apresenta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5174" y="97450"/>
            <a:ext cx="5853430" cy="3657600"/>
            <a:chOff x="1995174" y="97450"/>
            <a:chExt cx="5853430" cy="3657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5174" y="1576720"/>
              <a:ext cx="5853200" cy="2178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5225" y="97450"/>
              <a:ext cx="1274823" cy="6706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E4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857750"/>
            <a:ext cx="9144000" cy="114300"/>
          </a:xfrm>
          <a:custGeom>
            <a:avLst/>
            <a:gdLst/>
            <a:ahLst/>
            <a:cxnLst/>
            <a:rect l="l" t="t" r="r" b="b"/>
            <a:pathLst>
              <a:path w="9144000" h="114300">
                <a:moveTo>
                  <a:pt x="9143999" y="114299"/>
                </a:moveTo>
                <a:lnTo>
                  <a:pt x="9143999" y="0"/>
                </a:lnTo>
                <a:lnTo>
                  <a:pt x="0" y="0"/>
                </a:lnTo>
                <a:lnTo>
                  <a:pt x="0" y="114299"/>
                </a:lnTo>
                <a:lnTo>
                  <a:pt x="9143999" y="114299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9124" y="470525"/>
            <a:ext cx="816610" cy="816610"/>
            <a:chOff x="489124" y="470525"/>
            <a:chExt cx="816610" cy="816610"/>
          </a:xfrm>
        </p:grpSpPr>
        <p:sp>
          <p:nvSpPr>
            <p:cNvPr id="5" name="object 5"/>
            <p:cNvSpPr/>
            <p:nvPr/>
          </p:nvSpPr>
          <p:spPr>
            <a:xfrm>
              <a:off x="489124" y="470525"/>
              <a:ext cx="816610" cy="816610"/>
            </a:xfrm>
            <a:custGeom>
              <a:avLst/>
              <a:gdLst/>
              <a:ahLst/>
              <a:cxnLst/>
              <a:rect l="l" t="t" r="r" b="b"/>
              <a:pathLst>
                <a:path w="816610" h="816610">
                  <a:moveTo>
                    <a:pt x="408149" y="816299"/>
                  </a:moveTo>
                  <a:lnTo>
                    <a:pt x="360551" y="813554"/>
                  </a:lnTo>
                  <a:lnTo>
                    <a:pt x="314564" y="805520"/>
                  </a:lnTo>
                  <a:lnTo>
                    <a:pt x="270497" y="792505"/>
                  </a:lnTo>
                  <a:lnTo>
                    <a:pt x="228655" y="774815"/>
                  </a:lnTo>
                  <a:lnTo>
                    <a:pt x="189345" y="752755"/>
                  </a:lnTo>
                  <a:lnTo>
                    <a:pt x="152872" y="726634"/>
                  </a:lnTo>
                  <a:lnTo>
                    <a:pt x="119544" y="696755"/>
                  </a:lnTo>
                  <a:lnTo>
                    <a:pt x="89665" y="663426"/>
                  </a:lnTo>
                  <a:lnTo>
                    <a:pt x="63544" y="626954"/>
                  </a:lnTo>
                  <a:lnTo>
                    <a:pt x="41484" y="587644"/>
                  </a:lnTo>
                  <a:lnTo>
                    <a:pt x="23794" y="545802"/>
                  </a:lnTo>
                  <a:lnTo>
                    <a:pt x="10779" y="501735"/>
                  </a:lnTo>
                  <a:lnTo>
                    <a:pt x="2745" y="455748"/>
                  </a:lnTo>
                  <a:lnTo>
                    <a:pt x="0" y="408149"/>
                  </a:lnTo>
                  <a:lnTo>
                    <a:pt x="2745" y="360551"/>
                  </a:lnTo>
                  <a:lnTo>
                    <a:pt x="10779" y="314564"/>
                  </a:lnTo>
                  <a:lnTo>
                    <a:pt x="23794" y="270497"/>
                  </a:lnTo>
                  <a:lnTo>
                    <a:pt x="41484" y="228655"/>
                  </a:lnTo>
                  <a:lnTo>
                    <a:pt x="63544" y="189345"/>
                  </a:lnTo>
                  <a:lnTo>
                    <a:pt x="89665" y="152872"/>
                  </a:lnTo>
                  <a:lnTo>
                    <a:pt x="119544" y="119544"/>
                  </a:lnTo>
                  <a:lnTo>
                    <a:pt x="152872" y="89665"/>
                  </a:lnTo>
                  <a:lnTo>
                    <a:pt x="189345" y="63544"/>
                  </a:lnTo>
                  <a:lnTo>
                    <a:pt x="228655" y="41484"/>
                  </a:lnTo>
                  <a:lnTo>
                    <a:pt x="270497" y="23794"/>
                  </a:lnTo>
                  <a:lnTo>
                    <a:pt x="314564" y="10779"/>
                  </a:lnTo>
                  <a:lnTo>
                    <a:pt x="360551" y="2745"/>
                  </a:lnTo>
                  <a:lnTo>
                    <a:pt x="408149" y="0"/>
                  </a:lnTo>
                  <a:lnTo>
                    <a:pt x="461798" y="3539"/>
                  </a:lnTo>
                  <a:lnTo>
                    <a:pt x="514074" y="13983"/>
                  </a:lnTo>
                  <a:lnTo>
                    <a:pt x="564342" y="31068"/>
                  </a:lnTo>
                  <a:lnTo>
                    <a:pt x="611968" y="54532"/>
                  </a:lnTo>
                  <a:lnTo>
                    <a:pt x="656317" y="84111"/>
                  </a:lnTo>
                  <a:lnTo>
                    <a:pt x="696755" y="119544"/>
                  </a:lnTo>
                  <a:lnTo>
                    <a:pt x="732188" y="159982"/>
                  </a:lnTo>
                  <a:lnTo>
                    <a:pt x="761767" y="204332"/>
                  </a:lnTo>
                  <a:lnTo>
                    <a:pt x="785231" y="251957"/>
                  </a:lnTo>
                  <a:lnTo>
                    <a:pt x="802316" y="302225"/>
                  </a:lnTo>
                  <a:lnTo>
                    <a:pt x="812760" y="354501"/>
                  </a:lnTo>
                  <a:lnTo>
                    <a:pt x="816299" y="408149"/>
                  </a:lnTo>
                  <a:lnTo>
                    <a:pt x="813554" y="455748"/>
                  </a:lnTo>
                  <a:lnTo>
                    <a:pt x="805520" y="501735"/>
                  </a:lnTo>
                  <a:lnTo>
                    <a:pt x="792505" y="545802"/>
                  </a:lnTo>
                  <a:lnTo>
                    <a:pt x="774815" y="587644"/>
                  </a:lnTo>
                  <a:lnTo>
                    <a:pt x="752755" y="626954"/>
                  </a:lnTo>
                  <a:lnTo>
                    <a:pt x="726634" y="663426"/>
                  </a:lnTo>
                  <a:lnTo>
                    <a:pt x="696755" y="696755"/>
                  </a:lnTo>
                  <a:lnTo>
                    <a:pt x="663426" y="726634"/>
                  </a:lnTo>
                  <a:lnTo>
                    <a:pt x="626954" y="752755"/>
                  </a:lnTo>
                  <a:lnTo>
                    <a:pt x="587644" y="774815"/>
                  </a:lnTo>
                  <a:lnTo>
                    <a:pt x="545802" y="792505"/>
                  </a:lnTo>
                  <a:lnTo>
                    <a:pt x="501735" y="805520"/>
                  </a:lnTo>
                  <a:lnTo>
                    <a:pt x="455748" y="813554"/>
                  </a:lnTo>
                  <a:lnTo>
                    <a:pt x="408149" y="816299"/>
                  </a:lnTo>
                  <a:close/>
                </a:path>
              </a:pathLst>
            </a:custGeom>
            <a:solidFill>
              <a:srgbClr val="F1D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630" y="984935"/>
              <a:ext cx="94361" cy="883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630" y="746212"/>
              <a:ext cx="94361" cy="869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630" y="866274"/>
              <a:ext cx="94361" cy="869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435" y="623391"/>
              <a:ext cx="410845" cy="511175"/>
            </a:xfrm>
            <a:custGeom>
              <a:avLst/>
              <a:gdLst/>
              <a:ahLst/>
              <a:cxnLst/>
              <a:rect l="l" t="t" r="r" b="b"/>
              <a:pathLst>
                <a:path w="410844" h="511175">
                  <a:moveTo>
                    <a:pt x="351269" y="398830"/>
                  </a:moveTo>
                  <a:lnTo>
                    <a:pt x="343992" y="391909"/>
                  </a:lnTo>
                  <a:lnTo>
                    <a:pt x="207568" y="391909"/>
                  </a:lnTo>
                  <a:lnTo>
                    <a:pt x="198856" y="391909"/>
                  </a:lnTo>
                  <a:lnTo>
                    <a:pt x="191579" y="398830"/>
                  </a:lnTo>
                  <a:lnTo>
                    <a:pt x="191579" y="416737"/>
                  </a:lnTo>
                  <a:lnTo>
                    <a:pt x="198856" y="423659"/>
                  </a:lnTo>
                  <a:lnTo>
                    <a:pt x="343992" y="423659"/>
                  </a:lnTo>
                  <a:lnTo>
                    <a:pt x="351269" y="416737"/>
                  </a:lnTo>
                  <a:lnTo>
                    <a:pt x="351269" y="398830"/>
                  </a:lnTo>
                  <a:close/>
                </a:path>
                <a:path w="410844" h="511175">
                  <a:moveTo>
                    <a:pt x="351269" y="278765"/>
                  </a:moveTo>
                  <a:lnTo>
                    <a:pt x="343992" y="271843"/>
                  </a:lnTo>
                  <a:lnTo>
                    <a:pt x="207568" y="271843"/>
                  </a:lnTo>
                  <a:lnTo>
                    <a:pt x="198856" y="271843"/>
                  </a:lnTo>
                  <a:lnTo>
                    <a:pt x="191579" y="278765"/>
                  </a:lnTo>
                  <a:lnTo>
                    <a:pt x="191579" y="295325"/>
                  </a:lnTo>
                  <a:lnTo>
                    <a:pt x="198856" y="302196"/>
                  </a:lnTo>
                  <a:lnTo>
                    <a:pt x="343992" y="302196"/>
                  </a:lnTo>
                  <a:lnTo>
                    <a:pt x="351269" y="295325"/>
                  </a:lnTo>
                  <a:lnTo>
                    <a:pt x="351269" y="278765"/>
                  </a:lnTo>
                  <a:close/>
                </a:path>
                <a:path w="410844" h="511175">
                  <a:moveTo>
                    <a:pt x="351269" y="158699"/>
                  </a:moveTo>
                  <a:lnTo>
                    <a:pt x="343992" y="151777"/>
                  </a:lnTo>
                  <a:lnTo>
                    <a:pt x="207568" y="151777"/>
                  </a:lnTo>
                  <a:lnTo>
                    <a:pt x="198856" y="151777"/>
                  </a:lnTo>
                  <a:lnTo>
                    <a:pt x="191579" y="158699"/>
                  </a:lnTo>
                  <a:lnTo>
                    <a:pt x="191579" y="176618"/>
                  </a:lnTo>
                  <a:lnTo>
                    <a:pt x="198856" y="183540"/>
                  </a:lnTo>
                  <a:lnTo>
                    <a:pt x="343992" y="183540"/>
                  </a:lnTo>
                  <a:lnTo>
                    <a:pt x="351269" y="176618"/>
                  </a:lnTo>
                  <a:lnTo>
                    <a:pt x="351269" y="158699"/>
                  </a:lnTo>
                  <a:close/>
                </a:path>
                <a:path w="410844" h="511175">
                  <a:moveTo>
                    <a:pt x="410806" y="74510"/>
                  </a:moveTo>
                  <a:lnTo>
                    <a:pt x="408901" y="59359"/>
                  </a:lnTo>
                  <a:lnTo>
                    <a:pt x="408686" y="57708"/>
                  </a:lnTo>
                  <a:lnTo>
                    <a:pt x="399364" y="43637"/>
                  </a:lnTo>
                  <a:lnTo>
                    <a:pt x="387578" y="35788"/>
                  </a:lnTo>
                  <a:lnTo>
                    <a:pt x="387578" y="66230"/>
                  </a:lnTo>
                  <a:lnTo>
                    <a:pt x="387578" y="466407"/>
                  </a:lnTo>
                  <a:lnTo>
                    <a:pt x="381774" y="466407"/>
                  </a:lnTo>
                  <a:lnTo>
                    <a:pt x="381774" y="474687"/>
                  </a:lnTo>
                  <a:lnTo>
                    <a:pt x="374497" y="481609"/>
                  </a:lnTo>
                  <a:lnTo>
                    <a:pt x="42062" y="481609"/>
                  </a:lnTo>
                  <a:lnTo>
                    <a:pt x="34836" y="474687"/>
                  </a:lnTo>
                  <a:lnTo>
                    <a:pt x="34836" y="66230"/>
                  </a:lnTo>
                  <a:lnTo>
                    <a:pt x="42062" y="59359"/>
                  </a:lnTo>
                  <a:lnTo>
                    <a:pt x="101587" y="59359"/>
                  </a:lnTo>
                  <a:lnTo>
                    <a:pt x="108864" y="70866"/>
                  </a:lnTo>
                  <a:lnTo>
                    <a:pt x="119392" y="80048"/>
                  </a:lnTo>
                  <a:lnTo>
                    <a:pt x="132626" y="86118"/>
                  </a:lnTo>
                  <a:lnTo>
                    <a:pt x="148031" y="88315"/>
                  </a:lnTo>
                  <a:lnTo>
                    <a:pt x="274332" y="88315"/>
                  </a:lnTo>
                  <a:lnTo>
                    <a:pt x="312089" y="70866"/>
                  </a:lnTo>
                  <a:lnTo>
                    <a:pt x="319341" y="59359"/>
                  </a:lnTo>
                  <a:lnTo>
                    <a:pt x="380301" y="59359"/>
                  </a:lnTo>
                  <a:lnTo>
                    <a:pt x="387578" y="66230"/>
                  </a:lnTo>
                  <a:lnTo>
                    <a:pt x="387578" y="35788"/>
                  </a:lnTo>
                  <a:lnTo>
                    <a:pt x="384848" y="33959"/>
                  </a:lnTo>
                  <a:lnTo>
                    <a:pt x="367220" y="30365"/>
                  </a:lnTo>
                  <a:lnTo>
                    <a:pt x="316445" y="30365"/>
                  </a:lnTo>
                  <a:lnTo>
                    <a:pt x="309397" y="18034"/>
                  </a:lnTo>
                  <a:lnTo>
                    <a:pt x="299377" y="8445"/>
                  </a:lnTo>
                  <a:lnTo>
                    <a:pt x="288836" y="3302"/>
                  </a:lnTo>
                  <a:lnTo>
                    <a:pt x="288836" y="37236"/>
                  </a:lnTo>
                  <a:lnTo>
                    <a:pt x="288836" y="53797"/>
                  </a:lnTo>
                  <a:lnTo>
                    <a:pt x="281609" y="60718"/>
                  </a:lnTo>
                  <a:lnTo>
                    <a:pt x="136423" y="60718"/>
                  </a:lnTo>
                  <a:lnTo>
                    <a:pt x="135001" y="59359"/>
                  </a:lnTo>
                  <a:lnTo>
                    <a:pt x="129197" y="53797"/>
                  </a:lnTo>
                  <a:lnTo>
                    <a:pt x="129197" y="37236"/>
                  </a:lnTo>
                  <a:lnTo>
                    <a:pt x="136423" y="30365"/>
                  </a:lnTo>
                  <a:lnTo>
                    <a:pt x="281609" y="30365"/>
                  </a:lnTo>
                  <a:lnTo>
                    <a:pt x="288836" y="37236"/>
                  </a:lnTo>
                  <a:lnTo>
                    <a:pt x="288836" y="3302"/>
                  </a:lnTo>
                  <a:lnTo>
                    <a:pt x="286626" y="2222"/>
                  </a:lnTo>
                  <a:lnTo>
                    <a:pt x="271424" y="0"/>
                  </a:lnTo>
                  <a:lnTo>
                    <a:pt x="143700" y="0"/>
                  </a:lnTo>
                  <a:lnTo>
                    <a:pt x="129120" y="2222"/>
                  </a:lnTo>
                  <a:lnTo>
                    <a:pt x="116306" y="8445"/>
                  </a:lnTo>
                  <a:lnTo>
                    <a:pt x="105943" y="18034"/>
                  </a:lnTo>
                  <a:lnTo>
                    <a:pt x="98691" y="30365"/>
                  </a:lnTo>
                  <a:lnTo>
                    <a:pt x="47866" y="30365"/>
                  </a:lnTo>
                  <a:lnTo>
                    <a:pt x="29362" y="33959"/>
                  </a:lnTo>
                  <a:lnTo>
                    <a:pt x="14135" y="43637"/>
                  </a:lnTo>
                  <a:lnTo>
                    <a:pt x="3810" y="57708"/>
                  </a:lnTo>
                  <a:lnTo>
                    <a:pt x="0" y="74510"/>
                  </a:lnTo>
                  <a:lnTo>
                    <a:pt x="0" y="466407"/>
                  </a:lnTo>
                  <a:lnTo>
                    <a:pt x="3810" y="483222"/>
                  </a:lnTo>
                  <a:lnTo>
                    <a:pt x="14135" y="497319"/>
                  </a:lnTo>
                  <a:lnTo>
                    <a:pt x="29362" y="507009"/>
                  </a:lnTo>
                  <a:lnTo>
                    <a:pt x="47866" y="510616"/>
                  </a:lnTo>
                  <a:lnTo>
                    <a:pt x="362889" y="510616"/>
                  </a:lnTo>
                  <a:lnTo>
                    <a:pt x="406984" y="483222"/>
                  </a:lnTo>
                  <a:lnTo>
                    <a:pt x="410806" y="466407"/>
                  </a:lnTo>
                  <a:lnTo>
                    <a:pt x="410806" y="74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65625" y="565068"/>
            <a:ext cx="4025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Dinâmica</a:t>
            </a:r>
            <a:r>
              <a:rPr spc="-130" dirty="0"/>
              <a:t> </a:t>
            </a:r>
            <a:r>
              <a:rPr spc="-270" dirty="0"/>
              <a:t>-</a:t>
            </a:r>
            <a:r>
              <a:rPr spc="-130" dirty="0"/>
              <a:t> </a:t>
            </a:r>
            <a:r>
              <a:rPr spc="-50" dirty="0"/>
              <a:t>Ti</a:t>
            </a:r>
            <a:r>
              <a:rPr spc="-70" dirty="0"/>
              <a:t>m</a:t>
            </a:r>
            <a:r>
              <a:rPr spc="-20" dirty="0"/>
              <a:t>elog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216850" y="2111543"/>
            <a:ext cx="6399530" cy="1837055"/>
            <a:chOff x="1216850" y="2111543"/>
            <a:chExt cx="6399530" cy="1837055"/>
          </a:xfrm>
        </p:grpSpPr>
        <p:sp>
          <p:nvSpPr>
            <p:cNvPr id="12" name="object 12"/>
            <p:cNvSpPr/>
            <p:nvPr/>
          </p:nvSpPr>
          <p:spPr>
            <a:xfrm>
              <a:off x="5102168" y="2137310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10">
                  <a:moveTo>
                    <a:pt x="0" y="0"/>
                  </a:moveTo>
                  <a:lnTo>
                    <a:pt x="0" y="422314"/>
                  </a:lnTo>
                </a:path>
              </a:pathLst>
            </a:custGeom>
            <a:ln w="19049">
              <a:solidFill>
                <a:srgbClr val="F1DE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36665" y="2560091"/>
              <a:ext cx="1280160" cy="860425"/>
            </a:xfrm>
            <a:custGeom>
              <a:avLst/>
              <a:gdLst/>
              <a:ahLst/>
              <a:cxnLst/>
              <a:rect l="l" t="t" r="r" b="b"/>
              <a:pathLst>
                <a:path w="1280159" h="860425">
                  <a:moveTo>
                    <a:pt x="1279702" y="430060"/>
                  </a:moveTo>
                  <a:lnTo>
                    <a:pt x="1276819" y="381533"/>
                  </a:lnTo>
                  <a:lnTo>
                    <a:pt x="1268310" y="333997"/>
                  </a:lnTo>
                  <a:lnTo>
                    <a:pt x="1254328" y="287883"/>
                  </a:lnTo>
                  <a:lnTo>
                    <a:pt x="1235075" y="243598"/>
                  </a:lnTo>
                  <a:lnTo>
                    <a:pt x="1210729" y="201561"/>
                  </a:lnTo>
                  <a:lnTo>
                    <a:pt x="1181481" y="162217"/>
                  </a:lnTo>
                  <a:lnTo>
                    <a:pt x="1147508" y="125958"/>
                  </a:lnTo>
                  <a:lnTo>
                    <a:pt x="1109459" y="93586"/>
                  </a:lnTo>
                  <a:lnTo>
                    <a:pt x="1068158" y="65722"/>
                  </a:lnTo>
                  <a:lnTo>
                    <a:pt x="1024051" y="42532"/>
                  </a:lnTo>
                  <a:lnTo>
                    <a:pt x="977569" y="24180"/>
                  </a:lnTo>
                  <a:lnTo>
                    <a:pt x="929170" y="10871"/>
                  </a:lnTo>
                  <a:lnTo>
                    <a:pt x="879284" y="2743"/>
                  </a:lnTo>
                  <a:lnTo>
                    <a:pt x="828357" y="0"/>
                  </a:lnTo>
                  <a:lnTo>
                    <a:pt x="780300" y="2476"/>
                  </a:lnTo>
                  <a:lnTo>
                    <a:pt x="780300" y="660"/>
                  </a:lnTo>
                  <a:lnTo>
                    <a:pt x="0" y="660"/>
                  </a:lnTo>
                  <a:lnTo>
                    <a:pt x="0" y="860171"/>
                  </a:lnTo>
                  <a:lnTo>
                    <a:pt x="780300" y="860171"/>
                  </a:lnTo>
                  <a:lnTo>
                    <a:pt x="780300" y="857643"/>
                  </a:lnTo>
                  <a:lnTo>
                    <a:pt x="828357" y="860107"/>
                  </a:lnTo>
                  <a:lnTo>
                    <a:pt x="877531" y="857580"/>
                  </a:lnTo>
                  <a:lnTo>
                    <a:pt x="925182" y="850188"/>
                  </a:lnTo>
                  <a:lnTo>
                    <a:pt x="971016" y="838174"/>
                  </a:lnTo>
                  <a:lnTo>
                    <a:pt x="1014768" y="821829"/>
                  </a:lnTo>
                  <a:lnTo>
                    <a:pt x="1056157" y="801395"/>
                  </a:lnTo>
                  <a:lnTo>
                    <a:pt x="1094917" y="777125"/>
                  </a:lnTo>
                  <a:lnTo>
                    <a:pt x="1130769" y="749312"/>
                  </a:lnTo>
                  <a:lnTo>
                    <a:pt x="1163421" y="718185"/>
                  </a:lnTo>
                  <a:lnTo>
                    <a:pt x="1192618" y="684034"/>
                  </a:lnTo>
                  <a:lnTo>
                    <a:pt x="1218082" y="647103"/>
                  </a:lnTo>
                  <a:lnTo>
                    <a:pt x="1239532" y="607669"/>
                  </a:lnTo>
                  <a:lnTo>
                    <a:pt x="1256690" y="565988"/>
                  </a:lnTo>
                  <a:lnTo>
                    <a:pt x="1269301" y="522312"/>
                  </a:lnTo>
                  <a:lnTo>
                    <a:pt x="1277061" y="476910"/>
                  </a:lnTo>
                  <a:lnTo>
                    <a:pt x="1279702" y="430060"/>
                  </a:lnTo>
                  <a:close/>
                </a:path>
              </a:pathLst>
            </a:custGeom>
            <a:solidFill>
              <a:srgbClr val="F1D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38496" y="2559329"/>
              <a:ext cx="1439545" cy="860425"/>
            </a:xfrm>
            <a:custGeom>
              <a:avLst/>
              <a:gdLst/>
              <a:ahLst/>
              <a:cxnLst/>
              <a:rect l="l" t="t" r="r" b="b"/>
              <a:pathLst>
                <a:path w="1439545" h="860425">
                  <a:moveTo>
                    <a:pt x="1439087" y="430047"/>
                  </a:moveTo>
                  <a:lnTo>
                    <a:pt x="1436204" y="381533"/>
                  </a:lnTo>
                  <a:lnTo>
                    <a:pt x="1427683" y="333997"/>
                  </a:lnTo>
                  <a:lnTo>
                    <a:pt x="1413700" y="287883"/>
                  </a:lnTo>
                  <a:lnTo>
                    <a:pt x="1394460" y="243598"/>
                  </a:lnTo>
                  <a:lnTo>
                    <a:pt x="1370114" y="201561"/>
                  </a:lnTo>
                  <a:lnTo>
                    <a:pt x="1340866" y="162217"/>
                  </a:lnTo>
                  <a:lnTo>
                    <a:pt x="1306893" y="125958"/>
                  </a:lnTo>
                  <a:lnTo>
                    <a:pt x="1268844" y="93586"/>
                  </a:lnTo>
                  <a:lnTo>
                    <a:pt x="1227543" y="65722"/>
                  </a:lnTo>
                  <a:lnTo>
                    <a:pt x="1183424" y="42532"/>
                  </a:lnTo>
                  <a:lnTo>
                    <a:pt x="1136954" y="24180"/>
                  </a:lnTo>
                  <a:lnTo>
                    <a:pt x="1088555" y="10871"/>
                  </a:lnTo>
                  <a:lnTo>
                    <a:pt x="1038669" y="2743"/>
                  </a:lnTo>
                  <a:lnTo>
                    <a:pt x="987729" y="0"/>
                  </a:lnTo>
                  <a:lnTo>
                    <a:pt x="975360" y="647"/>
                  </a:lnTo>
                  <a:lnTo>
                    <a:pt x="975360" y="304"/>
                  </a:lnTo>
                  <a:lnTo>
                    <a:pt x="0" y="304"/>
                  </a:lnTo>
                  <a:lnTo>
                    <a:pt x="0" y="859802"/>
                  </a:lnTo>
                  <a:lnTo>
                    <a:pt x="975360" y="859802"/>
                  </a:lnTo>
                  <a:lnTo>
                    <a:pt x="975360" y="859472"/>
                  </a:lnTo>
                  <a:lnTo>
                    <a:pt x="987729" y="860107"/>
                  </a:lnTo>
                  <a:lnTo>
                    <a:pt x="1036916" y="857580"/>
                  </a:lnTo>
                  <a:lnTo>
                    <a:pt x="1084554" y="850188"/>
                  </a:lnTo>
                  <a:lnTo>
                    <a:pt x="1130401" y="838174"/>
                  </a:lnTo>
                  <a:lnTo>
                    <a:pt x="1174153" y="821829"/>
                  </a:lnTo>
                  <a:lnTo>
                    <a:pt x="1215542" y="801395"/>
                  </a:lnTo>
                  <a:lnTo>
                    <a:pt x="1254302" y="777125"/>
                  </a:lnTo>
                  <a:lnTo>
                    <a:pt x="1290142" y="749312"/>
                  </a:lnTo>
                  <a:lnTo>
                    <a:pt x="1322806" y="718185"/>
                  </a:lnTo>
                  <a:lnTo>
                    <a:pt x="1352003" y="684034"/>
                  </a:lnTo>
                  <a:lnTo>
                    <a:pt x="1377467" y="647103"/>
                  </a:lnTo>
                  <a:lnTo>
                    <a:pt x="1398917" y="607669"/>
                  </a:lnTo>
                  <a:lnTo>
                    <a:pt x="1416075" y="565988"/>
                  </a:lnTo>
                  <a:lnTo>
                    <a:pt x="1428673" y="522312"/>
                  </a:lnTo>
                  <a:lnTo>
                    <a:pt x="1436433" y="476910"/>
                  </a:lnTo>
                  <a:lnTo>
                    <a:pt x="1439087" y="430047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3675" y="2558464"/>
              <a:ext cx="902969" cy="860425"/>
            </a:xfrm>
            <a:custGeom>
              <a:avLst/>
              <a:gdLst/>
              <a:ahLst/>
              <a:cxnLst/>
              <a:rect l="l" t="t" r="r" b="b"/>
              <a:pathLst>
                <a:path w="902970" h="860425">
                  <a:moveTo>
                    <a:pt x="451349" y="860099"/>
                  </a:moveTo>
                  <a:lnTo>
                    <a:pt x="402170" y="857576"/>
                  </a:lnTo>
                  <a:lnTo>
                    <a:pt x="354524" y="850180"/>
                  </a:lnTo>
                  <a:lnTo>
                    <a:pt x="308688" y="838175"/>
                  </a:lnTo>
                  <a:lnTo>
                    <a:pt x="264936" y="821822"/>
                  </a:lnTo>
                  <a:lnTo>
                    <a:pt x="223545" y="801385"/>
                  </a:lnTo>
                  <a:lnTo>
                    <a:pt x="184788" y="777125"/>
                  </a:lnTo>
                  <a:lnTo>
                    <a:pt x="148942" y="749304"/>
                  </a:lnTo>
                  <a:lnTo>
                    <a:pt x="116282" y="718185"/>
                  </a:lnTo>
                  <a:lnTo>
                    <a:pt x="87084" y="684031"/>
                  </a:lnTo>
                  <a:lnTo>
                    <a:pt x="61622" y="647104"/>
                  </a:lnTo>
                  <a:lnTo>
                    <a:pt x="40172" y="607665"/>
                  </a:lnTo>
                  <a:lnTo>
                    <a:pt x="23010" y="565979"/>
                  </a:lnTo>
                  <a:lnTo>
                    <a:pt x="10410" y="522305"/>
                  </a:lnTo>
                  <a:lnTo>
                    <a:pt x="2648" y="476908"/>
                  </a:lnTo>
                  <a:lnTo>
                    <a:pt x="0" y="430049"/>
                  </a:lnTo>
                  <a:lnTo>
                    <a:pt x="2648" y="383191"/>
                  </a:lnTo>
                  <a:lnTo>
                    <a:pt x="10410" y="337794"/>
                  </a:lnTo>
                  <a:lnTo>
                    <a:pt x="23010" y="294120"/>
                  </a:lnTo>
                  <a:lnTo>
                    <a:pt x="40172" y="252433"/>
                  </a:lnTo>
                  <a:lnTo>
                    <a:pt x="61622" y="212995"/>
                  </a:lnTo>
                  <a:lnTo>
                    <a:pt x="87084" y="176068"/>
                  </a:lnTo>
                  <a:lnTo>
                    <a:pt x="116282" y="141913"/>
                  </a:lnTo>
                  <a:lnTo>
                    <a:pt x="148942" y="110795"/>
                  </a:lnTo>
                  <a:lnTo>
                    <a:pt x="184788" y="82974"/>
                  </a:lnTo>
                  <a:lnTo>
                    <a:pt x="223545" y="58714"/>
                  </a:lnTo>
                  <a:lnTo>
                    <a:pt x="264936" y="38276"/>
                  </a:lnTo>
                  <a:lnTo>
                    <a:pt x="308688" y="21924"/>
                  </a:lnTo>
                  <a:lnTo>
                    <a:pt x="354524" y="9918"/>
                  </a:lnTo>
                  <a:lnTo>
                    <a:pt x="402170" y="2523"/>
                  </a:lnTo>
                  <a:lnTo>
                    <a:pt x="451349" y="0"/>
                  </a:lnTo>
                  <a:lnTo>
                    <a:pt x="502278" y="2744"/>
                  </a:lnTo>
                  <a:lnTo>
                    <a:pt x="552164" y="10863"/>
                  </a:lnTo>
                  <a:lnTo>
                    <a:pt x="600567" y="24181"/>
                  </a:lnTo>
                  <a:lnTo>
                    <a:pt x="647044" y="42524"/>
                  </a:lnTo>
                  <a:lnTo>
                    <a:pt x="691153" y="65717"/>
                  </a:lnTo>
                  <a:lnTo>
                    <a:pt x="732453" y="93587"/>
                  </a:lnTo>
                  <a:lnTo>
                    <a:pt x="770502" y="125958"/>
                  </a:lnTo>
                  <a:lnTo>
                    <a:pt x="804477" y="162212"/>
                  </a:lnTo>
                  <a:lnTo>
                    <a:pt x="833727" y="201563"/>
                  </a:lnTo>
                  <a:lnTo>
                    <a:pt x="858069" y="243590"/>
                  </a:lnTo>
                  <a:lnTo>
                    <a:pt x="877320" y="287874"/>
                  </a:lnTo>
                  <a:lnTo>
                    <a:pt x="891298" y="333992"/>
                  </a:lnTo>
                  <a:lnTo>
                    <a:pt x="899819" y="381524"/>
                  </a:lnTo>
                  <a:lnTo>
                    <a:pt x="902699" y="430049"/>
                  </a:lnTo>
                  <a:lnTo>
                    <a:pt x="900051" y="476908"/>
                  </a:lnTo>
                  <a:lnTo>
                    <a:pt x="892289" y="522305"/>
                  </a:lnTo>
                  <a:lnTo>
                    <a:pt x="879689" y="565979"/>
                  </a:lnTo>
                  <a:lnTo>
                    <a:pt x="862527" y="607665"/>
                  </a:lnTo>
                  <a:lnTo>
                    <a:pt x="841077" y="647104"/>
                  </a:lnTo>
                  <a:lnTo>
                    <a:pt x="815615" y="684031"/>
                  </a:lnTo>
                  <a:lnTo>
                    <a:pt x="786417" y="718185"/>
                  </a:lnTo>
                  <a:lnTo>
                    <a:pt x="753757" y="749304"/>
                  </a:lnTo>
                  <a:lnTo>
                    <a:pt x="717911" y="777125"/>
                  </a:lnTo>
                  <a:lnTo>
                    <a:pt x="679154" y="801385"/>
                  </a:lnTo>
                  <a:lnTo>
                    <a:pt x="637763" y="821822"/>
                  </a:lnTo>
                  <a:lnTo>
                    <a:pt x="594011" y="838175"/>
                  </a:lnTo>
                  <a:lnTo>
                    <a:pt x="548175" y="850180"/>
                  </a:lnTo>
                  <a:lnTo>
                    <a:pt x="500529" y="857576"/>
                  </a:lnTo>
                  <a:lnTo>
                    <a:pt x="451349" y="860099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6705" y="3418624"/>
              <a:ext cx="0" cy="520700"/>
            </a:xfrm>
            <a:custGeom>
              <a:avLst/>
              <a:gdLst/>
              <a:ahLst/>
              <a:cxnLst/>
              <a:rect l="l" t="t" r="r" b="b"/>
              <a:pathLst>
                <a:path h="520700">
                  <a:moveTo>
                    <a:pt x="0" y="0"/>
                  </a:moveTo>
                  <a:lnTo>
                    <a:pt x="0" y="520310"/>
                  </a:lnTo>
                </a:path>
              </a:pathLst>
            </a:custGeom>
            <a:ln w="19049">
              <a:solidFill>
                <a:srgbClr val="F1DE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3765" y="2559124"/>
              <a:ext cx="864869" cy="859790"/>
            </a:xfrm>
            <a:custGeom>
              <a:avLst/>
              <a:gdLst/>
              <a:ahLst/>
              <a:cxnLst/>
              <a:rect l="l" t="t" r="r" b="b"/>
              <a:pathLst>
                <a:path w="864870" h="859789">
                  <a:moveTo>
                    <a:pt x="0" y="859499"/>
                  </a:moveTo>
                  <a:lnTo>
                    <a:pt x="864734" y="859499"/>
                  </a:lnTo>
                  <a:lnTo>
                    <a:pt x="864734" y="0"/>
                  </a:lnTo>
                  <a:lnTo>
                    <a:pt x="0" y="0"/>
                  </a:lnTo>
                  <a:lnTo>
                    <a:pt x="0" y="859499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93465" y="2560091"/>
              <a:ext cx="1280160" cy="860425"/>
            </a:xfrm>
            <a:custGeom>
              <a:avLst/>
              <a:gdLst/>
              <a:ahLst/>
              <a:cxnLst/>
              <a:rect l="l" t="t" r="r" b="b"/>
              <a:pathLst>
                <a:path w="1280160" h="860425">
                  <a:moveTo>
                    <a:pt x="1279702" y="430060"/>
                  </a:moveTo>
                  <a:lnTo>
                    <a:pt x="1276832" y="381533"/>
                  </a:lnTo>
                  <a:lnTo>
                    <a:pt x="1268310" y="333997"/>
                  </a:lnTo>
                  <a:lnTo>
                    <a:pt x="1254328" y="287883"/>
                  </a:lnTo>
                  <a:lnTo>
                    <a:pt x="1235075" y="243598"/>
                  </a:lnTo>
                  <a:lnTo>
                    <a:pt x="1210729" y="201561"/>
                  </a:lnTo>
                  <a:lnTo>
                    <a:pt x="1181481" y="162217"/>
                  </a:lnTo>
                  <a:lnTo>
                    <a:pt x="1147508" y="125958"/>
                  </a:lnTo>
                  <a:lnTo>
                    <a:pt x="1109459" y="93586"/>
                  </a:lnTo>
                  <a:lnTo>
                    <a:pt x="1068158" y="65722"/>
                  </a:lnTo>
                  <a:lnTo>
                    <a:pt x="1024051" y="42532"/>
                  </a:lnTo>
                  <a:lnTo>
                    <a:pt x="977569" y="24180"/>
                  </a:lnTo>
                  <a:lnTo>
                    <a:pt x="929170" y="10871"/>
                  </a:lnTo>
                  <a:lnTo>
                    <a:pt x="879284" y="2743"/>
                  </a:lnTo>
                  <a:lnTo>
                    <a:pt x="828357" y="0"/>
                  </a:lnTo>
                  <a:lnTo>
                    <a:pt x="780288" y="2476"/>
                  </a:lnTo>
                  <a:lnTo>
                    <a:pt x="780288" y="673"/>
                  </a:lnTo>
                  <a:lnTo>
                    <a:pt x="0" y="673"/>
                  </a:lnTo>
                  <a:lnTo>
                    <a:pt x="0" y="860171"/>
                  </a:lnTo>
                  <a:lnTo>
                    <a:pt x="780288" y="860171"/>
                  </a:lnTo>
                  <a:lnTo>
                    <a:pt x="780288" y="857643"/>
                  </a:lnTo>
                  <a:lnTo>
                    <a:pt x="828357" y="860107"/>
                  </a:lnTo>
                  <a:lnTo>
                    <a:pt x="877531" y="857580"/>
                  </a:lnTo>
                  <a:lnTo>
                    <a:pt x="925182" y="850188"/>
                  </a:lnTo>
                  <a:lnTo>
                    <a:pt x="971016" y="838174"/>
                  </a:lnTo>
                  <a:lnTo>
                    <a:pt x="1014768" y="821829"/>
                  </a:lnTo>
                  <a:lnTo>
                    <a:pt x="1056157" y="801395"/>
                  </a:lnTo>
                  <a:lnTo>
                    <a:pt x="1094917" y="777125"/>
                  </a:lnTo>
                  <a:lnTo>
                    <a:pt x="1130769" y="749312"/>
                  </a:lnTo>
                  <a:lnTo>
                    <a:pt x="1163421" y="718185"/>
                  </a:lnTo>
                  <a:lnTo>
                    <a:pt x="1192618" y="684034"/>
                  </a:lnTo>
                  <a:lnTo>
                    <a:pt x="1218082" y="647103"/>
                  </a:lnTo>
                  <a:lnTo>
                    <a:pt x="1239532" y="607669"/>
                  </a:lnTo>
                  <a:lnTo>
                    <a:pt x="1256703" y="565988"/>
                  </a:lnTo>
                  <a:lnTo>
                    <a:pt x="1269301" y="522312"/>
                  </a:lnTo>
                  <a:lnTo>
                    <a:pt x="1277061" y="476910"/>
                  </a:lnTo>
                  <a:lnTo>
                    <a:pt x="1279702" y="430060"/>
                  </a:lnTo>
                  <a:close/>
                </a:path>
              </a:pathLst>
            </a:custGeom>
            <a:solidFill>
              <a:srgbClr val="F1D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20413" y="2167117"/>
              <a:ext cx="0" cy="400685"/>
            </a:xfrm>
            <a:custGeom>
              <a:avLst/>
              <a:gdLst/>
              <a:ahLst/>
              <a:cxnLst/>
              <a:rect l="l" t="t" r="r" b="b"/>
              <a:pathLst>
                <a:path h="400685">
                  <a:moveTo>
                    <a:pt x="0" y="0"/>
                  </a:moveTo>
                  <a:lnTo>
                    <a:pt x="0" y="400057"/>
                  </a:lnTo>
                </a:path>
              </a:pathLst>
            </a:custGeom>
            <a:ln w="19049">
              <a:solidFill>
                <a:srgbClr val="F1DE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26375" y="2121077"/>
              <a:ext cx="2292985" cy="1735455"/>
            </a:xfrm>
            <a:custGeom>
              <a:avLst/>
              <a:gdLst/>
              <a:ahLst/>
              <a:cxnLst/>
              <a:rect l="l" t="t" r="r" b="b"/>
              <a:pathLst>
                <a:path w="2292985" h="1735454">
                  <a:moveTo>
                    <a:pt x="2292883" y="446100"/>
                  </a:moveTo>
                  <a:lnTo>
                    <a:pt x="1706283" y="446100"/>
                  </a:lnTo>
                  <a:lnTo>
                    <a:pt x="1681861" y="406565"/>
                  </a:lnTo>
                  <a:lnTo>
                    <a:pt x="1653565" y="366153"/>
                  </a:lnTo>
                  <a:lnTo>
                    <a:pt x="1622856" y="327190"/>
                  </a:lnTo>
                  <a:lnTo>
                    <a:pt x="1589747" y="289801"/>
                  </a:lnTo>
                  <a:lnTo>
                    <a:pt x="1554314" y="254063"/>
                  </a:lnTo>
                  <a:lnTo>
                    <a:pt x="1516811" y="220306"/>
                  </a:lnTo>
                  <a:lnTo>
                    <a:pt x="1477556" y="188772"/>
                  </a:lnTo>
                  <a:lnTo>
                    <a:pt x="1436662" y="159512"/>
                  </a:lnTo>
                  <a:lnTo>
                    <a:pt x="1394244" y="132549"/>
                  </a:lnTo>
                  <a:lnTo>
                    <a:pt x="1350403" y="107962"/>
                  </a:lnTo>
                  <a:lnTo>
                    <a:pt x="1305267" y="85775"/>
                  </a:lnTo>
                  <a:lnTo>
                    <a:pt x="1258925" y="66027"/>
                  </a:lnTo>
                  <a:lnTo>
                    <a:pt x="1211503" y="48768"/>
                  </a:lnTo>
                  <a:lnTo>
                    <a:pt x="1163116" y="34048"/>
                  </a:lnTo>
                  <a:lnTo>
                    <a:pt x="1113866" y="21907"/>
                  </a:lnTo>
                  <a:lnTo>
                    <a:pt x="1063866" y="12395"/>
                  </a:lnTo>
                  <a:lnTo>
                    <a:pt x="1013231" y="5537"/>
                  </a:lnTo>
                  <a:lnTo>
                    <a:pt x="962063" y="1384"/>
                  </a:lnTo>
                  <a:lnTo>
                    <a:pt x="910488" y="0"/>
                  </a:lnTo>
                  <a:lnTo>
                    <a:pt x="860539" y="1282"/>
                  </a:lnTo>
                  <a:lnTo>
                    <a:pt x="811288" y="5092"/>
                  </a:lnTo>
                  <a:lnTo>
                    <a:pt x="762800" y="11353"/>
                  </a:lnTo>
                  <a:lnTo>
                    <a:pt x="715175" y="20002"/>
                  </a:lnTo>
                  <a:lnTo>
                    <a:pt x="668451" y="30988"/>
                  </a:lnTo>
                  <a:lnTo>
                    <a:pt x="622706" y="44221"/>
                  </a:lnTo>
                  <a:lnTo>
                    <a:pt x="578015" y="59651"/>
                  </a:lnTo>
                  <a:lnTo>
                    <a:pt x="534441" y="77203"/>
                  </a:lnTo>
                  <a:lnTo>
                    <a:pt x="492061" y="96824"/>
                  </a:lnTo>
                  <a:lnTo>
                    <a:pt x="450951" y="118427"/>
                  </a:lnTo>
                  <a:lnTo>
                    <a:pt x="411162" y="141960"/>
                  </a:lnTo>
                  <a:lnTo>
                    <a:pt x="372770" y="167360"/>
                  </a:lnTo>
                  <a:lnTo>
                    <a:pt x="335838" y="194564"/>
                  </a:lnTo>
                  <a:lnTo>
                    <a:pt x="300456" y="223481"/>
                  </a:lnTo>
                  <a:lnTo>
                    <a:pt x="266674" y="254063"/>
                  </a:lnTo>
                  <a:lnTo>
                    <a:pt x="234569" y="286245"/>
                  </a:lnTo>
                  <a:lnTo>
                    <a:pt x="204216" y="319963"/>
                  </a:lnTo>
                  <a:lnTo>
                    <a:pt x="175666" y="355142"/>
                  </a:lnTo>
                  <a:lnTo>
                    <a:pt x="149009" y="391718"/>
                  </a:lnTo>
                  <a:lnTo>
                    <a:pt x="124307" y="429628"/>
                  </a:lnTo>
                  <a:lnTo>
                    <a:pt x="101625" y="468807"/>
                  </a:lnTo>
                  <a:lnTo>
                    <a:pt x="81038" y="509181"/>
                  </a:lnTo>
                  <a:lnTo>
                    <a:pt x="62611" y="550684"/>
                  </a:lnTo>
                  <a:lnTo>
                    <a:pt x="46405" y="593267"/>
                  </a:lnTo>
                  <a:lnTo>
                    <a:pt x="32512" y="636841"/>
                  </a:lnTo>
                  <a:lnTo>
                    <a:pt x="20993" y="681355"/>
                  </a:lnTo>
                  <a:lnTo>
                    <a:pt x="11912" y="726744"/>
                  </a:lnTo>
                  <a:lnTo>
                    <a:pt x="5334" y="772934"/>
                  </a:lnTo>
                  <a:lnTo>
                    <a:pt x="1346" y="819848"/>
                  </a:lnTo>
                  <a:lnTo>
                    <a:pt x="0" y="867448"/>
                  </a:lnTo>
                  <a:lnTo>
                    <a:pt x="1346" y="915047"/>
                  </a:lnTo>
                  <a:lnTo>
                    <a:pt x="5334" y="961961"/>
                  </a:lnTo>
                  <a:lnTo>
                    <a:pt x="11912" y="1008151"/>
                  </a:lnTo>
                  <a:lnTo>
                    <a:pt x="20993" y="1053541"/>
                  </a:lnTo>
                  <a:lnTo>
                    <a:pt x="32512" y="1098054"/>
                  </a:lnTo>
                  <a:lnTo>
                    <a:pt x="46405" y="1141628"/>
                  </a:lnTo>
                  <a:lnTo>
                    <a:pt x="62611" y="1184211"/>
                  </a:lnTo>
                  <a:lnTo>
                    <a:pt x="81038" y="1225715"/>
                  </a:lnTo>
                  <a:lnTo>
                    <a:pt x="101625" y="1266088"/>
                  </a:lnTo>
                  <a:lnTo>
                    <a:pt x="124307" y="1305267"/>
                  </a:lnTo>
                  <a:lnTo>
                    <a:pt x="149009" y="1343177"/>
                  </a:lnTo>
                  <a:lnTo>
                    <a:pt x="175666" y="1379753"/>
                  </a:lnTo>
                  <a:lnTo>
                    <a:pt x="204216" y="1414932"/>
                  </a:lnTo>
                  <a:lnTo>
                    <a:pt x="234569" y="1448638"/>
                  </a:lnTo>
                  <a:lnTo>
                    <a:pt x="266674" y="1480832"/>
                  </a:lnTo>
                  <a:lnTo>
                    <a:pt x="300456" y="1511414"/>
                  </a:lnTo>
                  <a:lnTo>
                    <a:pt x="335838" y="1540332"/>
                  </a:lnTo>
                  <a:lnTo>
                    <a:pt x="372770" y="1567535"/>
                  </a:lnTo>
                  <a:lnTo>
                    <a:pt x="411162" y="1592922"/>
                  </a:lnTo>
                  <a:lnTo>
                    <a:pt x="450951" y="1616468"/>
                  </a:lnTo>
                  <a:lnTo>
                    <a:pt x="492061" y="1638071"/>
                  </a:lnTo>
                  <a:lnTo>
                    <a:pt x="534441" y="1657692"/>
                  </a:lnTo>
                  <a:lnTo>
                    <a:pt x="578015" y="1675244"/>
                  </a:lnTo>
                  <a:lnTo>
                    <a:pt x="622706" y="1690674"/>
                  </a:lnTo>
                  <a:lnTo>
                    <a:pt x="668451" y="1703908"/>
                  </a:lnTo>
                  <a:lnTo>
                    <a:pt x="715175" y="1714893"/>
                  </a:lnTo>
                  <a:lnTo>
                    <a:pt x="762800" y="1723542"/>
                  </a:lnTo>
                  <a:lnTo>
                    <a:pt x="811288" y="1729803"/>
                  </a:lnTo>
                  <a:lnTo>
                    <a:pt x="860539" y="1733613"/>
                  </a:lnTo>
                  <a:lnTo>
                    <a:pt x="910488" y="1734896"/>
                  </a:lnTo>
                  <a:lnTo>
                    <a:pt x="960450" y="1733613"/>
                  </a:lnTo>
                  <a:lnTo>
                    <a:pt x="1009700" y="1729803"/>
                  </a:lnTo>
                  <a:lnTo>
                    <a:pt x="1058176" y="1723542"/>
                  </a:lnTo>
                  <a:lnTo>
                    <a:pt x="1105814" y="1714893"/>
                  </a:lnTo>
                  <a:lnTo>
                    <a:pt x="1152537" y="1703908"/>
                  </a:lnTo>
                  <a:lnTo>
                    <a:pt x="1198283" y="1690674"/>
                  </a:lnTo>
                  <a:lnTo>
                    <a:pt x="1242974" y="1675244"/>
                  </a:lnTo>
                  <a:lnTo>
                    <a:pt x="1286535" y="1657692"/>
                  </a:lnTo>
                  <a:lnTo>
                    <a:pt x="1328915" y="1638071"/>
                  </a:lnTo>
                  <a:lnTo>
                    <a:pt x="1370037" y="1616468"/>
                  </a:lnTo>
                  <a:lnTo>
                    <a:pt x="1409827" y="1592922"/>
                  </a:lnTo>
                  <a:lnTo>
                    <a:pt x="1448219" y="1567535"/>
                  </a:lnTo>
                  <a:lnTo>
                    <a:pt x="1485150" y="1540332"/>
                  </a:lnTo>
                  <a:lnTo>
                    <a:pt x="1520532" y="1511414"/>
                  </a:lnTo>
                  <a:lnTo>
                    <a:pt x="1554314" y="1480832"/>
                  </a:lnTo>
                  <a:lnTo>
                    <a:pt x="1586420" y="1448638"/>
                  </a:lnTo>
                  <a:lnTo>
                    <a:pt x="1616773" y="1414932"/>
                  </a:lnTo>
                  <a:lnTo>
                    <a:pt x="1645323" y="1379753"/>
                  </a:lnTo>
                  <a:lnTo>
                    <a:pt x="1671980" y="1343177"/>
                  </a:lnTo>
                  <a:lnTo>
                    <a:pt x="1696466" y="1305598"/>
                  </a:lnTo>
                  <a:lnTo>
                    <a:pt x="2292883" y="1305598"/>
                  </a:lnTo>
                  <a:lnTo>
                    <a:pt x="2292883" y="44610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6375" y="2121068"/>
              <a:ext cx="1821180" cy="1735455"/>
            </a:xfrm>
            <a:custGeom>
              <a:avLst/>
              <a:gdLst/>
              <a:ahLst/>
              <a:cxnLst/>
              <a:rect l="l" t="t" r="r" b="b"/>
              <a:pathLst>
                <a:path w="1821180" h="1735454">
                  <a:moveTo>
                    <a:pt x="0" y="867449"/>
                  </a:moveTo>
                  <a:lnTo>
                    <a:pt x="1347" y="819855"/>
                  </a:lnTo>
                  <a:lnTo>
                    <a:pt x="5342" y="772931"/>
                  </a:lnTo>
                  <a:lnTo>
                    <a:pt x="11916" y="726745"/>
                  </a:lnTo>
                  <a:lnTo>
                    <a:pt x="21000" y="681361"/>
                  </a:lnTo>
                  <a:lnTo>
                    <a:pt x="32523" y="636847"/>
                  </a:lnTo>
                  <a:lnTo>
                    <a:pt x="46417" y="593268"/>
                  </a:lnTo>
                  <a:lnTo>
                    <a:pt x="62612" y="550691"/>
                  </a:lnTo>
                  <a:lnTo>
                    <a:pt x="81039" y="509182"/>
                  </a:lnTo>
                  <a:lnTo>
                    <a:pt x="101628" y="468806"/>
                  </a:lnTo>
                  <a:lnTo>
                    <a:pt x="124309" y="429631"/>
                  </a:lnTo>
                  <a:lnTo>
                    <a:pt x="149014" y="391722"/>
                  </a:lnTo>
                  <a:lnTo>
                    <a:pt x="175673" y="355145"/>
                  </a:lnTo>
                  <a:lnTo>
                    <a:pt x="204216" y="319966"/>
                  </a:lnTo>
                  <a:lnTo>
                    <a:pt x="234575" y="286253"/>
                  </a:lnTo>
                  <a:lnTo>
                    <a:pt x="266679" y="254070"/>
                  </a:lnTo>
                  <a:lnTo>
                    <a:pt x="300459" y="223484"/>
                  </a:lnTo>
                  <a:lnTo>
                    <a:pt x="335846" y="194561"/>
                  </a:lnTo>
                  <a:lnTo>
                    <a:pt x="372770" y="167367"/>
                  </a:lnTo>
                  <a:lnTo>
                    <a:pt x="411162" y="141969"/>
                  </a:lnTo>
                  <a:lnTo>
                    <a:pt x="450953" y="118432"/>
                  </a:lnTo>
                  <a:lnTo>
                    <a:pt x="492072" y="96823"/>
                  </a:lnTo>
                  <a:lnTo>
                    <a:pt x="534452" y="77207"/>
                  </a:lnTo>
                  <a:lnTo>
                    <a:pt x="578021" y="59652"/>
                  </a:lnTo>
                  <a:lnTo>
                    <a:pt x="622711" y="44223"/>
                  </a:lnTo>
                  <a:lnTo>
                    <a:pt x="668452" y="30986"/>
                  </a:lnTo>
                  <a:lnTo>
                    <a:pt x="715176" y="20007"/>
                  </a:lnTo>
                  <a:lnTo>
                    <a:pt x="762812" y="11353"/>
                  </a:lnTo>
                  <a:lnTo>
                    <a:pt x="811290" y="5090"/>
                  </a:lnTo>
                  <a:lnTo>
                    <a:pt x="860543" y="1283"/>
                  </a:lnTo>
                  <a:lnTo>
                    <a:pt x="910499" y="0"/>
                  </a:lnTo>
                  <a:lnTo>
                    <a:pt x="962075" y="1391"/>
                  </a:lnTo>
                  <a:lnTo>
                    <a:pt x="1013237" y="5536"/>
                  </a:lnTo>
                  <a:lnTo>
                    <a:pt x="1063873" y="12391"/>
                  </a:lnTo>
                  <a:lnTo>
                    <a:pt x="1113872" y="21912"/>
                  </a:lnTo>
                  <a:lnTo>
                    <a:pt x="1163122" y="34055"/>
                  </a:lnTo>
                  <a:lnTo>
                    <a:pt x="1211513" y="48776"/>
                  </a:lnTo>
                  <a:lnTo>
                    <a:pt x="1258933" y="66030"/>
                  </a:lnTo>
                  <a:lnTo>
                    <a:pt x="1305270" y="85775"/>
                  </a:lnTo>
                  <a:lnTo>
                    <a:pt x="1350413" y="107965"/>
                  </a:lnTo>
                  <a:lnTo>
                    <a:pt x="1394251" y="132558"/>
                  </a:lnTo>
                  <a:lnTo>
                    <a:pt x="1436672" y="159509"/>
                  </a:lnTo>
                  <a:lnTo>
                    <a:pt x="1477564" y="188773"/>
                  </a:lnTo>
                  <a:lnTo>
                    <a:pt x="1516818" y="220308"/>
                  </a:lnTo>
                  <a:lnTo>
                    <a:pt x="1554320" y="254069"/>
                  </a:lnTo>
                  <a:lnTo>
                    <a:pt x="1589757" y="289799"/>
                  </a:lnTo>
                  <a:lnTo>
                    <a:pt x="1622857" y="327196"/>
                  </a:lnTo>
                  <a:lnTo>
                    <a:pt x="1653574" y="366155"/>
                  </a:lnTo>
                  <a:lnTo>
                    <a:pt x="1681862" y="406571"/>
                  </a:lnTo>
                  <a:lnTo>
                    <a:pt x="1707675" y="448336"/>
                  </a:lnTo>
                  <a:lnTo>
                    <a:pt x="1730967" y="491344"/>
                  </a:lnTo>
                  <a:lnTo>
                    <a:pt x="1751692" y="535491"/>
                  </a:lnTo>
                  <a:lnTo>
                    <a:pt x="1769803" y="580668"/>
                  </a:lnTo>
                  <a:lnTo>
                    <a:pt x="1785254" y="626771"/>
                  </a:lnTo>
                  <a:lnTo>
                    <a:pt x="1797999" y="673693"/>
                  </a:lnTo>
                  <a:lnTo>
                    <a:pt x="1807993" y="721328"/>
                  </a:lnTo>
                  <a:lnTo>
                    <a:pt x="1815188" y="769570"/>
                  </a:lnTo>
                  <a:lnTo>
                    <a:pt x="1819539" y="818312"/>
                  </a:lnTo>
                  <a:lnTo>
                    <a:pt x="1820999" y="867449"/>
                  </a:lnTo>
                  <a:lnTo>
                    <a:pt x="1819652" y="915044"/>
                  </a:lnTo>
                  <a:lnTo>
                    <a:pt x="1815657" y="961968"/>
                  </a:lnTo>
                  <a:lnTo>
                    <a:pt x="1809082" y="1008154"/>
                  </a:lnTo>
                  <a:lnTo>
                    <a:pt x="1799999" y="1053538"/>
                  </a:lnTo>
                  <a:lnTo>
                    <a:pt x="1788475" y="1098052"/>
                  </a:lnTo>
                  <a:lnTo>
                    <a:pt x="1774582" y="1141631"/>
                  </a:lnTo>
                  <a:lnTo>
                    <a:pt x="1758387" y="1184208"/>
                  </a:lnTo>
                  <a:lnTo>
                    <a:pt x="1739960" y="1225717"/>
                  </a:lnTo>
                  <a:lnTo>
                    <a:pt x="1719371" y="1266093"/>
                  </a:lnTo>
                  <a:lnTo>
                    <a:pt x="1696689" y="1305268"/>
                  </a:lnTo>
                  <a:lnTo>
                    <a:pt x="1671985" y="1343177"/>
                  </a:lnTo>
                  <a:lnTo>
                    <a:pt x="1645326" y="1379754"/>
                  </a:lnTo>
                  <a:lnTo>
                    <a:pt x="1616782" y="1414933"/>
                  </a:lnTo>
                  <a:lnTo>
                    <a:pt x="1586424" y="1448646"/>
                  </a:lnTo>
                  <a:lnTo>
                    <a:pt x="1554320" y="1480829"/>
                  </a:lnTo>
                  <a:lnTo>
                    <a:pt x="1520540" y="1511415"/>
                  </a:lnTo>
                  <a:lnTo>
                    <a:pt x="1485153" y="1540338"/>
                  </a:lnTo>
                  <a:lnTo>
                    <a:pt x="1448229" y="1567532"/>
                  </a:lnTo>
                  <a:lnTo>
                    <a:pt x="1409837" y="1592930"/>
                  </a:lnTo>
                  <a:lnTo>
                    <a:pt x="1370046" y="1616467"/>
                  </a:lnTo>
                  <a:lnTo>
                    <a:pt x="1328927" y="1638076"/>
                  </a:lnTo>
                  <a:lnTo>
                    <a:pt x="1286547" y="1657691"/>
                  </a:lnTo>
                  <a:lnTo>
                    <a:pt x="1242978" y="1675247"/>
                  </a:lnTo>
                  <a:lnTo>
                    <a:pt x="1198288" y="1690676"/>
                  </a:lnTo>
                  <a:lnTo>
                    <a:pt x="1152546" y="1703913"/>
                  </a:lnTo>
                  <a:lnTo>
                    <a:pt x="1105823" y="1714892"/>
                  </a:lnTo>
                  <a:lnTo>
                    <a:pt x="1058187" y="1723546"/>
                  </a:lnTo>
                  <a:lnTo>
                    <a:pt x="1009708" y="1729809"/>
                  </a:lnTo>
                  <a:lnTo>
                    <a:pt x="960456" y="1733616"/>
                  </a:lnTo>
                  <a:lnTo>
                    <a:pt x="910499" y="1734899"/>
                  </a:lnTo>
                  <a:lnTo>
                    <a:pt x="860543" y="1733616"/>
                  </a:lnTo>
                  <a:lnTo>
                    <a:pt x="811290" y="1729809"/>
                  </a:lnTo>
                  <a:lnTo>
                    <a:pt x="762812" y="1723546"/>
                  </a:lnTo>
                  <a:lnTo>
                    <a:pt x="715176" y="1714892"/>
                  </a:lnTo>
                  <a:lnTo>
                    <a:pt x="668452" y="1703913"/>
                  </a:lnTo>
                  <a:lnTo>
                    <a:pt x="622711" y="1690676"/>
                  </a:lnTo>
                  <a:lnTo>
                    <a:pt x="578021" y="1675247"/>
                  </a:lnTo>
                  <a:lnTo>
                    <a:pt x="534452" y="1657691"/>
                  </a:lnTo>
                  <a:lnTo>
                    <a:pt x="492072" y="1638076"/>
                  </a:lnTo>
                  <a:lnTo>
                    <a:pt x="450953" y="1616467"/>
                  </a:lnTo>
                  <a:lnTo>
                    <a:pt x="411162" y="1592930"/>
                  </a:lnTo>
                  <a:lnTo>
                    <a:pt x="372770" y="1567532"/>
                  </a:lnTo>
                  <a:lnTo>
                    <a:pt x="335846" y="1540338"/>
                  </a:lnTo>
                  <a:lnTo>
                    <a:pt x="300459" y="1511415"/>
                  </a:lnTo>
                  <a:lnTo>
                    <a:pt x="266679" y="1480829"/>
                  </a:lnTo>
                  <a:lnTo>
                    <a:pt x="234575" y="1448646"/>
                  </a:lnTo>
                  <a:lnTo>
                    <a:pt x="204216" y="1414933"/>
                  </a:lnTo>
                  <a:lnTo>
                    <a:pt x="175673" y="1379754"/>
                  </a:lnTo>
                  <a:lnTo>
                    <a:pt x="149014" y="1343177"/>
                  </a:lnTo>
                  <a:lnTo>
                    <a:pt x="124309" y="1305268"/>
                  </a:lnTo>
                  <a:lnTo>
                    <a:pt x="101628" y="1266093"/>
                  </a:lnTo>
                  <a:lnTo>
                    <a:pt x="81039" y="1225717"/>
                  </a:lnTo>
                  <a:lnTo>
                    <a:pt x="62612" y="1184208"/>
                  </a:lnTo>
                  <a:lnTo>
                    <a:pt x="46417" y="1141631"/>
                  </a:lnTo>
                  <a:lnTo>
                    <a:pt x="32523" y="1098052"/>
                  </a:lnTo>
                  <a:lnTo>
                    <a:pt x="21000" y="1053538"/>
                  </a:lnTo>
                  <a:lnTo>
                    <a:pt x="11916" y="1008154"/>
                  </a:lnTo>
                  <a:lnTo>
                    <a:pt x="5342" y="961968"/>
                  </a:lnTo>
                  <a:lnTo>
                    <a:pt x="1347" y="915044"/>
                  </a:lnTo>
                  <a:lnTo>
                    <a:pt x="0" y="8674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56447" y="2244987"/>
              <a:ext cx="1561465" cy="1487170"/>
            </a:xfrm>
            <a:custGeom>
              <a:avLst/>
              <a:gdLst/>
              <a:ahLst/>
              <a:cxnLst/>
              <a:rect l="l" t="t" r="r" b="b"/>
              <a:pathLst>
                <a:path w="1561464" h="1487170">
                  <a:moveTo>
                    <a:pt x="780449" y="1487099"/>
                  </a:moveTo>
                  <a:lnTo>
                    <a:pt x="731093" y="1485637"/>
                  </a:lnTo>
                  <a:lnTo>
                    <a:pt x="682551" y="1481306"/>
                  </a:lnTo>
                  <a:lnTo>
                    <a:pt x="634918" y="1474195"/>
                  </a:lnTo>
                  <a:lnTo>
                    <a:pt x="588282" y="1464391"/>
                  </a:lnTo>
                  <a:lnTo>
                    <a:pt x="542737" y="1451980"/>
                  </a:lnTo>
                  <a:lnTo>
                    <a:pt x="498373" y="1437050"/>
                  </a:lnTo>
                  <a:lnTo>
                    <a:pt x="455283" y="1419688"/>
                  </a:lnTo>
                  <a:lnTo>
                    <a:pt x="413556" y="1399981"/>
                  </a:lnTo>
                  <a:lnTo>
                    <a:pt x="373285" y="1378016"/>
                  </a:lnTo>
                  <a:lnTo>
                    <a:pt x="334562" y="1353880"/>
                  </a:lnTo>
                  <a:lnTo>
                    <a:pt x="297477" y="1327660"/>
                  </a:lnTo>
                  <a:lnTo>
                    <a:pt x="262122" y="1299444"/>
                  </a:lnTo>
                  <a:lnTo>
                    <a:pt x="228588" y="1269319"/>
                  </a:lnTo>
                  <a:lnTo>
                    <a:pt x="196967" y="1237371"/>
                  </a:lnTo>
                  <a:lnTo>
                    <a:pt x="167351" y="1203687"/>
                  </a:lnTo>
                  <a:lnTo>
                    <a:pt x="139830" y="1168355"/>
                  </a:lnTo>
                  <a:lnTo>
                    <a:pt x="114497" y="1131463"/>
                  </a:lnTo>
                  <a:lnTo>
                    <a:pt x="91441" y="1093096"/>
                  </a:lnTo>
                  <a:lnTo>
                    <a:pt x="70756" y="1053342"/>
                  </a:lnTo>
                  <a:lnTo>
                    <a:pt x="52533" y="1012289"/>
                  </a:lnTo>
                  <a:lnTo>
                    <a:pt x="36862" y="970023"/>
                  </a:lnTo>
                  <a:lnTo>
                    <a:pt x="23835" y="926631"/>
                  </a:lnTo>
                  <a:lnTo>
                    <a:pt x="13544" y="882201"/>
                  </a:lnTo>
                  <a:lnTo>
                    <a:pt x="6080" y="836819"/>
                  </a:lnTo>
                  <a:lnTo>
                    <a:pt x="1535" y="790573"/>
                  </a:lnTo>
                  <a:lnTo>
                    <a:pt x="0" y="743549"/>
                  </a:lnTo>
                  <a:lnTo>
                    <a:pt x="1535" y="696526"/>
                  </a:lnTo>
                  <a:lnTo>
                    <a:pt x="6080" y="650280"/>
                  </a:lnTo>
                  <a:lnTo>
                    <a:pt x="13544" y="604898"/>
                  </a:lnTo>
                  <a:lnTo>
                    <a:pt x="23835" y="560468"/>
                  </a:lnTo>
                  <a:lnTo>
                    <a:pt x="36862" y="517076"/>
                  </a:lnTo>
                  <a:lnTo>
                    <a:pt x="52533" y="474810"/>
                  </a:lnTo>
                  <a:lnTo>
                    <a:pt x="70756" y="433757"/>
                  </a:lnTo>
                  <a:lnTo>
                    <a:pt x="91441" y="394003"/>
                  </a:lnTo>
                  <a:lnTo>
                    <a:pt x="114497" y="355636"/>
                  </a:lnTo>
                  <a:lnTo>
                    <a:pt x="139830" y="318743"/>
                  </a:lnTo>
                  <a:lnTo>
                    <a:pt x="167351" y="283412"/>
                  </a:lnTo>
                  <a:lnTo>
                    <a:pt x="196967" y="249728"/>
                  </a:lnTo>
                  <a:lnTo>
                    <a:pt x="228588" y="217780"/>
                  </a:lnTo>
                  <a:lnTo>
                    <a:pt x="262122" y="187655"/>
                  </a:lnTo>
                  <a:lnTo>
                    <a:pt x="297477" y="159438"/>
                  </a:lnTo>
                  <a:lnTo>
                    <a:pt x="334562" y="133219"/>
                  </a:lnTo>
                  <a:lnTo>
                    <a:pt x="373285" y="109083"/>
                  </a:lnTo>
                  <a:lnTo>
                    <a:pt x="413556" y="87118"/>
                  </a:lnTo>
                  <a:lnTo>
                    <a:pt x="455283" y="67411"/>
                  </a:lnTo>
                  <a:lnTo>
                    <a:pt x="498373" y="50049"/>
                  </a:lnTo>
                  <a:lnTo>
                    <a:pt x="542737" y="35119"/>
                  </a:lnTo>
                  <a:lnTo>
                    <a:pt x="588282" y="22708"/>
                  </a:lnTo>
                  <a:lnTo>
                    <a:pt x="634918" y="12904"/>
                  </a:lnTo>
                  <a:lnTo>
                    <a:pt x="682551" y="5793"/>
                  </a:lnTo>
                  <a:lnTo>
                    <a:pt x="731093" y="1462"/>
                  </a:lnTo>
                  <a:lnTo>
                    <a:pt x="780449" y="0"/>
                  </a:lnTo>
                  <a:lnTo>
                    <a:pt x="831995" y="1622"/>
                  </a:lnTo>
                  <a:lnTo>
                    <a:pt x="883035" y="6448"/>
                  </a:lnTo>
                  <a:lnTo>
                    <a:pt x="933419" y="14419"/>
                  </a:lnTo>
                  <a:lnTo>
                    <a:pt x="982994" y="25474"/>
                  </a:lnTo>
                  <a:lnTo>
                    <a:pt x="1031610" y="39554"/>
                  </a:lnTo>
                  <a:lnTo>
                    <a:pt x="1079115" y="56599"/>
                  </a:lnTo>
                  <a:lnTo>
                    <a:pt x="1125356" y="76549"/>
                  </a:lnTo>
                  <a:lnTo>
                    <a:pt x="1170183" y="99344"/>
                  </a:lnTo>
                  <a:lnTo>
                    <a:pt x="1213444" y="124925"/>
                  </a:lnTo>
                  <a:lnTo>
                    <a:pt x="1254986" y="153231"/>
                  </a:lnTo>
                  <a:lnTo>
                    <a:pt x="1294659" y="184203"/>
                  </a:lnTo>
                  <a:lnTo>
                    <a:pt x="1332311" y="217780"/>
                  </a:lnTo>
                  <a:lnTo>
                    <a:pt x="1367555" y="253652"/>
                  </a:lnTo>
                  <a:lnTo>
                    <a:pt x="1400064" y="291449"/>
                  </a:lnTo>
                  <a:lnTo>
                    <a:pt x="1429775" y="331028"/>
                  </a:lnTo>
                  <a:lnTo>
                    <a:pt x="1456625" y="372243"/>
                  </a:lnTo>
                  <a:lnTo>
                    <a:pt x="1480551" y="414950"/>
                  </a:lnTo>
                  <a:lnTo>
                    <a:pt x="1501491" y="459005"/>
                  </a:lnTo>
                  <a:lnTo>
                    <a:pt x="1519382" y="504264"/>
                  </a:lnTo>
                  <a:lnTo>
                    <a:pt x="1534161" y="550581"/>
                  </a:lnTo>
                  <a:lnTo>
                    <a:pt x="1545765" y="597813"/>
                  </a:lnTo>
                  <a:lnTo>
                    <a:pt x="1554131" y="645814"/>
                  </a:lnTo>
                  <a:lnTo>
                    <a:pt x="1559197" y="694441"/>
                  </a:lnTo>
                  <a:lnTo>
                    <a:pt x="1560899" y="743549"/>
                  </a:lnTo>
                  <a:lnTo>
                    <a:pt x="1559364" y="790573"/>
                  </a:lnTo>
                  <a:lnTo>
                    <a:pt x="1554819" y="836819"/>
                  </a:lnTo>
                  <a:lnTo>
                    <a:pt x="1547355" y="882201"/>
                  </a:lnTo>
                  <a:lnTo>
                    <a:pt x="1537064" y="926631"/>
                  </a:lnTo>
                  <a:lnTo>
                    <a:pt x="1524037" y="970023"/>
                  </a:lnTo>
                  <a:lnTo>
                    <a:pt x="1508366" y="1012289"/>
                  </a:lnTo>
                  <a:lnTo>
                    <a:pt x="1490142" y="1053342"/>
                  </a:lnTo>
                  <a:lnTo>
                    <a:pt x="1469457" y="1093096"/>
                  </a:lnTo>
                  <a:lnTo>
                    <a:pt x="1446402" y="1131463"/>
                  </a:lnTo>
                  <a:lnTo>
                    <a:pt x="1421069" y="1168355"/>
                  </a:lnTo>
                  <a:lnTo>
                    <a:pt x="1393548" y="1203687"/>
                  </a:lnTo>
                  <a:lnTo>
                    <a:pt x="1363932" y="1237371"/>
                  </a:lnTo>
                  <a:lnTo>
                    <a:pt x="1332311" y="1269319"/>
                  </a:lnTo>
                  <a:lnTo>
                    <a:pt x="1298777" y="1299444"/>
                  </a:lnTo>
                  <a:lnTo>
                    <a:pt x="1263422" y="1327660"/>
                  </a:lnTo>
                  <a:lnTo>
                    <a:pt x="1226337" y="1353880"/>
                  </a:lnTo>
                  <a:lnTo>
                    <a:pt x="1187614" y="1378016"/>
                  </a:lnTo>
                  <a:lnTo>
                    <a:pt x="1147343" y="1399981"/>
                  </a:lnTo>
                  <a:lnTo>
                    <a:pt x="1105616" y="1419688"/>
                  </a:lnTo>
                  <a:lnTo>
                    <a:pt x="1062525" y="1437050"/>
                  </a:lnTo>
                  <a:lnTo>
                    <a:pt x="1018162" y="1451980"/>
                  </a:lnTo>
                  <a:lnTo>
                    <a:pt x="972617" y="1464391"/>
                  </a:lnTo>
                  <a:lnTo>
                    <a:pt x="925981" y="1474195"/>
                  </a:lnTo>
                  <a:lnTo>
                    <a:pt x="878347" y="1481306"/>
                  </a:lnTo>
                  <a:lnTo>
                    <a:pt x="829806" y="1485637"/>
                  </a:lnTo>
                  <a:lnTo>
                    <a:pt x="780449" y="1487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56447" y="2244987"/>
              <a:ext cx="1561465" cy="1487170"/>
            </a:xfrm>
            <a:custGeom>
              <a:avLst/>
              <a:gdLst/>
              <a:ahLst/>
              <a:cxnLst/>
              <a:rect l="l" t="t" r="r" b="b"/>
              <a:pathLst>
                <a:path w="1561464" h="1487170">
                  <a:moveTo>
                    <a:pt x="0" y="743549"/>
                  </a:moveTo>
                  <a:lnTo>
                    <a:pt x="1535" y="696526"/>
                  </a:lnTo>
                  <a:lnTo>
                    <a:pt x="6080" y="650280"/>
                  </a:lnTo>
                  <a:lnTo>
                    <a:pt x="13544" y="604898"/>
                  </a:lnTo>
                  <a:lnTo>
                    <a:pt x="23835" y="560468"/>
                  </a:lnTo>
                  <a:lnTo>
                    <a:pt x="36862" y="517076"/>
                  </a:lnTo>
                  <a:lnTo>
                    <a:pt x="52533" y="474810"/>
                  </a:lnTo>
                  <a:lnTo>
                    <a:pt x="70756" y="433757"/>
                  </a:lnTo>
                  <a:lnTo>
                    <a:pt x="91441" y="394003"/>
                  </a:lnTo>
                  <a:lnTo>
                    <a:pt x="114497" y="355636"/>
                  </a:lnTo>
                  <a:lnTo>
                    <a:pt x="139830" y="318743"/>
                  </a:lnTo>
                  <a:lnTo>
                    <a:pt x="167351" y="283412"/>
                  </a:lnTo>
                  <a:lnTo>
                    <a:pt x="196967" y="249728"/>
                  </a:lnTo>
                  <a:lnTo>
                    <a:pt x="228588" y="217780"/>
                  </a:lnTo>
                  <a:lnTo>
                    <a:pt x="262122" y="187655"/>
                  </a:lnTo>
                  <a:lnTo>
                    <a:pt x="297477" y="159438"/>
                  </a:lnTo>
                  <a:lnTo>
                    <a:pt x="334562" y="133219"/>
                  </a:lnTo>
                  <a:lnTo>
                    <a:pt x="373285" y="109083"/>
                  </a:lnTo>
                  <a:lnTo>
                    <a:pt x="413556" y="87118"/>
                  </a:lnTo>
                  <a:lnTo>
                    <a:pt x="455283" y="67411"/>
                  </a:lnTo>
                  <a:lnTo>
                    <a:pt x="498373" y="50049"/>
                  </a:lnTo>
                  <a:lnTo>
                    <a:pt x="542737" y="35119"/>
                  </a:lnTo>
                  <a:lnTo>
                    <a:pt x="588282" y="22708"/>
                  </a:lnTo>
                  <a:lnTo>
                    <a:pt x="634918" y="12904"/>
                  </a:lnTo>
                  <a:lnTo>
                    <a:pt x="682551" y="5793"/>
                  </a:lnTo>
                  <a:lnTo>
                    <a:pt x="731093" y="1462"/>
                  </a:lnTo>
                  <a:lnTo>
                    <a:pt x="780449" y="0"/>
                  </a:lnTo>
                  <a:lnTo>
                    <a:pt x="831995" y="1622"/>
                  </a:lnTo>
                  <a:lnTo>
                    <a:pt x="883035" y="6448"/>
                  </a:lnTo>
                  <a:lnTo>
                    <a:pt x="933419" y="14419"/>
                  </a:lnTo>
                  <a:lnTo>
                    <a:pt x="982994" y="25474"/>
                  </a:lnTo>
                  <a:lnTo>
                    <a:pt x="1031610" y="39554"/>
                  </a:lnTo>
                  <a:lnTo>
                    <a:pt x="1079115" y="56599"/>
                  </a:lnTo>
                  <a:lnTo>
                    <a:pt x="1125356" y="76549"/>
                  </a:lnTo>
                  <a:lnTo>
                    <a:pt x="1170183" y="99344"/>
                  </a:lnTo>
                  <a:lnTo>
                    <a:pt x="1213444" y="124925"/>
                  </a:lnTo>
                  <a:lnTo>
                    <a:pt x="1254986" y="153231"/>
                  </a:lnTo>
                  <a:lnTo>
                    <a:pt x="1294659" y="184203"/>
                  </a:lnTo>
                  <a:lnTo>
                    <a:pt x="1332311" y="217780"/>
                  </a:lnTo>
                  <a:lnTo>
                    <a:pt x="1367555" y="253652"/>
                  </a:lnTo>
                  <a:lnTo>
                    <a:pt x="1400064" y="291449"/>
                  </a:lnTo>
                  <a:lnTo>
                    <a:pt x="1429775" y="331028"/>
                  </a:lnTo>
                  <a:lnTo>
                    <a:pt x="1456625" y="372243"/>
                  </a:lnTo>
                  <a:lnTo>
                    <a:pt x="1480551" y="414950"/>
                  </a:lnTo>
                  <a:lnTo>
                    <a:pt x="1501491" y="459005"/>
                  </a:lnTo>
                  <a:lnTo>
                    <a:pt x="1519382" y="504264"/>
                  </a:lnTo>
                  <a:lnTo>
                    <a:pt x="1534161" y="550581"/>
                  </a:lnTo>
                  <a:lnTo>
                    <a:pt x="1545765" y="597813"/>
                  </a:lnTo>
                  <a:lnTo>
                    <a:pt x="1554131" y="645814"/>
                  </a:lnTo>
                  <a:lnTo>
                    <a:pt x="1559197" y="694441"/>
                  </a:lnTo>
                  <a:lnTo>
                    <a:pt x="1560899" y="743549"/>
                  </a:lnTo>
                  <a:lnTo>
                    <a:pt x="1559364" y="790573"/>
                  </a:lnTo>
                  <a:lnTo>
                    <a:pt x="1554819" y="836819"/>
                  </a:lnTo>
                  <a:lnTo>
                    <a:pt x="1547355" y="882201"/>
                  </a:lnTo>
                  <a:lnTo>
                    <a:pt x="1537064" y="926631"/>
                  </a:lnTo>
                  <a:lnTo>
                    <a:pt x="1524037" y="970023"/>
                  </a:lnTo>
                  <a:lnTo>
                    <a:pt x="1508366" y="1012289"/>
                  </a:lnTo>
                  <a:lnTo>
                    <a:pt x="1490143" y="1053342"/>
                  </a:lnTo>
                  <a:lnTo>
                    <a:pt x="1469457" y="1093096"/>
                  </a:lnTo>
                  <a:lnTo>
                    <a:pt x="1446402" y="1131463"/>
                  </a:lnTo>
                  <a:lnTo>
                    <a:pt x="1421069" y="1168355"/>
                  </a:lnTo>
                  <a:lnTo>
                    <a:pt x="1393548" y="1203687"/>
                  </a:lnTo>
                  <a:lnTo>
                    <a:pt x="1363932" y="1237371"/>
                  </a:lnTo>
                  <a:lnTo>
                    <a:pt x="1332311" y="1269319"/>
                  </a:lnTo>
                  <a:lnTo>
                    <a:pt x="1298777" y="1299444"/>
                  </a:lnTo>
                  <a:lnTo>
                    <a:pt x="1263422" y="1327660"/>
                  </a:lnTo>
                  <a:lnTo>
                    <a:pt x="1226337" y="1353880"/>
                  </a:lnTo>
                  <a:lnTo>
                    <a:pt x="1187614" y="1378016"/>
                  </a:lnTo>
                  <a:lnTo>
                    <a:pt x="1147343" y="1399981"/>
                  </a:lnTo>
                  <a:lnTo>
                    <a:pt x="1105616" y="1419688"/>
                  </a:lnTo>
                  <a:lnTo>
                    <a:pt x="1062525" y="1437050"/>
                  </a:lnTo>
                  <a:lnTo>
                    <a:pt x="1018162" y="1451980"/>
                  </a:lnTo>
                  <a:lnTo>
                    <a:pt x="972617" y="1464391"/>
                  </a:lnTo>
                  <a:lnTo>
                    <a:pt x="925981" y="1474195"/>
                  </a:lnTo>
                  <a:lnTo>
                    <a:pt x="878347" y="1481306"/>
                  </a:lnTo>
                  <a:lnTo>
                    <a:pt x="829806" y="1485637"/>
                  </a:lnTo>
                  <a:lnTo>
                    <a:pt x="780449" y="1487099"/>
                  </a:lnTo>
                  <a:lnTo>
                    <a:pt x="731093" y="1485637"/>
                  </a:lnTo>
                  <a:lnTo>
                    <a:pt x="682551" y="1481306"/>
                  </a:lnTo>
                  <a:lnTo>
                    <a:pt x="634918" y="1474195"/>
                  </a:lnTo>
                  <a:lnTo>
                    <a:pt x="588282" y="1464391"/>
                  </a:lnTo>
                  <a:lnTo>
                    <a:pt x="542737" y="1451980"/>
                  </a:lnTo>
                  <a:lnTo>
                    <a:pt x="498373" y="1437050"/>
                  </a:lnTo>
                  <a:lnTo>
                    <a:pt x="455283" y="1419688"/>
                  </a:lnTo>
                  <a:lnTo>
                    <a:pt x="413556" y="1399981"/>
                  </a:lnTo>
                  <a:lnTo>
                    <a:pt x="373285" y="1378016"/>
                  </a:lnTo>
                  <a:lnTo>
                    <a:pt x="334562" y="1353880"/>
                  </a:lnTo>
                  <a:lnTo>
                    <a:pt x="297477" y="1327660"/>
                  </a:lnTo>
                  <a:lnTo>
                    <a:pt x="262122" y="1299444"/>
                  </a:lnTo>
                  <a:lnTo>
                    <a:pt x="228588" y="1269319"/>
                  </a:lnTo>
                  <a:lnTo>
                    <a:pt x="196967" y="1237371"/>
                  </a:lnTo>
                  <a:lnTo>
                    <a:pt x="167351" y="1203687"/>
                  </a:lnTo>
                  <a:lnTo>
                    <a:pt x="139830" y="1168355"/>
                  </a:lnTo>
                  <a:lnTo>
                    <a:pt x="114497" y="1131463"/>
                  </a:lnTo>
                  <a:lnTo>
                    <a:pt x="91441" y="1093096"/>
                  </a:lnTo>
                  <a:lnTo>
                    <a:pt x="70756" y="1053342"/>
                  </a:lnTo>
                  <a:lnTo>
                    <a:pt x="52533" y="1012289"/>
                  </a:lnTo>
                  <a:lnTo>
                    <a:pt x="36862" y="970023"/>
                  </a:lnTo>
                  <a:lnTo>
                    <a:pt x="23835" y="926631"/>
                  </a:lnTo>
                  <a:lnTo>
                    <a:pt x="13544" y="882201"/>
                  </a:lnTo>
                  <a:lnTo>
                    <a:pt x="6080" y="836819"/>
                  </a:lnTo>
                  <a:lnTo>
                    <a:pt x="1535" y="790573"/>
                  </a:lnTo>
                  <a:lnTo>
                    <a:pt x="0" y="74354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99325" y="2822538"/>
            <a:ext cx="6623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85" dirty="0">
                <a:latin typeface="Tahoma"/>
                <a:cs typeface="Tahoma"/>
              </a:rPr>
              <a:t>10h</a:t>
            </a:r>
            <a:r>
              <a:rPr sz="1700" b="1" spc="-95" dirty="0">
                <a:latin typeface="Tahoma"/>
                <a:cs typeface="Tahoma"/>
              </a:rPr>
              <a:t>5</a:t>
            </a:r>
            <a:r>
              <a:rPr sz="1700" b="1" spc="-75" dirty="0">
                <a:latin typeface="Tahoma"/>
                <a:cs typeface="Tahoma"/>
              </a:rPr>
              <a:t>5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23987" y="2847130"/>
            <a:ext cx="5670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45" dirty="0">
                <a:solidFill>
                  <a:srgbClr val="FFFFFF"/>
                </a:solidFill>
                <a:latin typeface="Tahoma"/>
                <a:cs typeface="Tahoma"/>
              </a:rPr>
              <a:t>11h4</a:t>
            </a:r>
            <a:r>
              <a:rPr sz="1500" b="1" spc="6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75315" y="2838491"/>
            <a:ext cx="539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95" dirty="0">
                <a:latin typeface="Tahoma"/>
                <a:cs typeface="Tahoma"/>
              </a:rPr>
              <a:t>11</a:t>
            </a:r>
            <a:r>
              <a:rPr sz="1600" b="1" spc="45" dirty="0">
                <a:latin typeface="Tahoma"/>
                <a:cs typeface="Tahoma"/>
              </a:rPr>
              <a:t>h</a:t>
            </a:r>
            <a:r>
              <a:rPr sz="1600" b="1" spc="-165" dirty="0">
                <a:latin typeface="Tahoma"/>
                <a:cs typeface="Tahoma"/>
              </a:rPr>
              <a:t>10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64209" y="1679135"/>
            <a:ext cx="1313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5080" indent="-389890">
              <a:lnSpc>
                <a:spcPct val="100000"/>
              </a:lnSpc>
              <a:spcBef>
                <a:spcPts val="100"/>
              </a:spcBef>
            </a:pPr>
            <a:r>
              <a:rPr sz="1400" spc="1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ação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do 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Colab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60829" y="4023888"/>
            <a:ext cx="772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7900" y="1602934"/>
            <a:ext cx="8096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02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67779" y="2566514"/>
            <a:ext cx="902969" cy="860425"/>
          </a:xfrm>
          <a:custGeom>
            <a:avLst/>
            <a:gdLst/>
            <a:ahLst/>
            <a:cxnLst/>
            <a:rect l="l" t="t" r="r" b="b"/>
            <a:pathLst>
              <a:path w="902970" h="860425">
                <a:moveTo>
                  <a:pt x="451349" y="860100"/>
                </a:moveTo>
                <a:lnTo>
                  <a:pt x="402170" y="857576"/>
                </a:lnTo>
                <a:lnTo>
                  <a:pt x="354524" y="850181"/>
                </a:lnTo>
                <a:lnTo>
                  <a:pt x="308688" y="838176"/>
                </a:lnTo>
                <a:lnTo>
                  <a:pt x="264936" y="821823"/>
                </a:lnTo>
                <a:lnTo>
                  <a:pt x="223544" y="801385"/>
                </a:lnTo>
                <a:lnTo>
                  <a:pt x="184788" y="777125"/>
                </a:lnTo>
                <a:lnTo>
                  <a:pt x="148942" y="749304"/>
                </a:lnTo>
                <a:lnTo>
                  <a:pt x="116282" y="718186"/>
                </a:lnTo>
                <a:lnTo>
                  <a:pt x="87084" y="684032"/>
                </a:lnTo>
                <a:lnTo>
                  <a:pt x="61622" y="647104"/>
                </a:lnTo>
                <a:lnTo>
                  <a:pt x="40172" y="607666"/>
                </a:lnTo>
                <a:lnTo>
                  <a:pt x="23010" y="565979"/>
                </a:lnTo>
                <a:lnTo>
                  <a:pt x="10410" y="522305"/>
                </a:lnTo>
                <a:lnTo>
                  <a:pt x="2648" y="476908"/>
                </a:lnTo>
                <a:lnTo>
                  <a:pt x="0" y="430049"/>
                </a:lnTo>
                <a:lnTo>
                  <a:pt x="2648" y="383191"/>
                </a:lnTo>
                <a:lnTo>
                  <a:pt x="10410" y="337794"/>
                </a:lnTo>
                <a:lnTo>
                  <a:pt x="23010" y="294121"/>
                </a:lnTo>
                <a:lnTo>
                  <a:pt x="40172" y="252434"/>
                </a:lnTo>
                <a:lnTo>
                  <a:pt x="61622" y="212995"/>
                </a:lnTo>
                <a:lnTo>
                  <a:pt x="87084" y="176068"/>
                </a:lnTo>
                <a:lnTo>
                  <a:pt x="116282" y="141913"/>
                </a:lnTo>
                <a:lnTo>
                  <a:pt x="148942" y="110795"/>
                </a:lnTo>
                <a:lnTo>
                  <a:pt x="184788" y="82974"/>
                </a:lnTo>
                <a:lnTo>
                  <a:pt x="223544" y="58714"/>
                </a:lnTo>
                <a:lnTo>
                  <a:pt x="264936" y="38276"/>
                </a:lnTo>
                <a:lnTo>
                  <a:pt x="308688" y="21924"/>
                </a:lnTo>
                <a:lnTo>
                  <a:pt x="354524" y="9919"/>
                </a:lnTo>
                <a:lnTo>
                  <a:pt x="402170" y="2523"/>
                </a:lnTo>
                <a:lnTo>
                  <a:pt x="451349" y="0"/>
                </a:lnTo>
                <a:lnTo>
                  <a:pt x="502278" y="2744"/>
                </a:lnTo>
                <a:lnTo>
                  <a:pt x="552164" y="10863"/>
                </a:lnTo>
                <a:lnTo>
                  <a:pt x="600567" y="24181"/>
                </a:lnTo>
                <a:lnTo>
                  <a:pt x="647044" y="42524"/>
                </a:lnTo>
                <a:lnTo>
                  <a:pt x="691153" y="65717"/>
                </a:lnTo>
                <a:lnTo>
                  <a:pt x="732453" y="93587"/>
                </a:lnTo>
                <a:lnTo>
                  <a:pt x="770502" y="125958"/>
                </a:lnTo>
                <a:lnTo>
                  <a:pt x="804477" y="162212"/>
                </a:lnTo>
                <a:lnTo>
                  <a:pt x="833727" y="201563"/>
                </a:lnTo>
                <a:lnTo>
                  <a:pt x="858069" y="243591"/>
                </a:lnTo>
                <a:lnTo>
                  <a:pt x="877320" y="287874"/>
                </a:lnTo>
                <a:lnTo>
                  <a:pt x="891298" y="333992"/>
                </a:lnTo>
                <a:lnTo>
                  <a:pt x="899819" y="381524"/>
                </a:lnTo>
                <a:lnTo>
                  <a:pt x="902699" y="430049"/>
                </a:lnTo>
                <a:lnTo>
                  <a:pt x="900051" y="476908"/>
                </a:lnTo>
                <a:lnTo>
                  <a:pt x="892289" y="522305"/>
                </a:lnTo>
                <a:lnTo>
                  <a:pt x="879689" y="565979"/>
                </a:lnTo>
                <a:lnTo>
                  <a:pt x="862527" y="607666"/>
                </a:lnTo>
                <a:lnTo>
                  <a:pt x="841077" y="647104"/>
                </a:lnTo>
                <a:lnTo>
                  <a:pt x="815615" y="684032"/>
                </a:lnTo>
                <a:lnTo>
                  <a:pt x="786417" y="718186"/>
                </a:lnTo>
                <a:lnTo>
                  <a:pt x="753757" y="749304"/>
                </a:lnTo>
                <a:lnTo>
                  <a:pt x="717911" y="777125"/>
                </a:lnTo>
                <a:lnTo>
                  <a:pt x="679154" y="801385"/>
                </a:lnTo>
                <a:lnTo>
                  <a:pt x="637763" y="821823"/>
                </a:lnTo>
                <a:lnTo>
                  <a:pt x="594011" y="838176"/>
                </a:lnTo>
                <a:lnTo>
                  <a:pt x="548175" y="850181"/>
                </a:lnTo>
                <a:lnTo>
                  <a:pt x="500529" y="857576"/>
                </a:lnTo>
                <a:lnTo>
                  <a:pt x="451349" y="86010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47559" y="2567175"/>
            <a:ext cx="786130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3505"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500" b="1" spc="-110" dirty="0">
                <a:solidFill>
                  <a:srgbClr val="FFFFFF"/>
                </a:solidFill>
                <a:latin typeface="Tahoma"/>
                <a:cs typeface="Tahoma"/>
              </a:rPr>
              <a:t>11h00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50657" y="2846871"/>
            <a:ext cx="5651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95" dirty="0">
                <a:latin typeface="Tahoma"/>
                <a:cs typeface="Tahoma"/>
              </a:rPr>
              <a:t>11</a:t>
            </a:r>
            <a:r>
              <a:rPr sz="1600" b="1" spc="70" dirty="0">
                <a:latin typeface="Tahoma"/>
                <a:cs typeface="Tahoma"/>
              </a:rPr>
              <a:t>h</a:t>
            </a:r>
            <a:r>
              <a:rPr sz="1600" b="1" spc="-75" dirty="0">
                <a:latin typeface="Tahoma"/>
                <a:cs typeface="Tahoma"/>
              </a:rPr>
              <a:t>25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42316" y="2838999"/>
            <a:ext cx="532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85" dirty="0">
                <a:latin typeface="Tahoma"/>
                <a:cs typeface="Tahoma"/>
              </a:rPr>
              <a:t>11h</a:t>
            </a:r>
            <a:r>
              <a:rPr sz="1500" b="1" spc="-190" dirty="0">
                <a:latin typeface="Tahoma"/>
                <a:cs typeface="Tahoma"/>
              </a:rPr>
              <a:t>5</a:t>
            </a:r>
            <a:r>
              <a:rPr sz="1500" b="1" spc="-65" dirty="0">
                <a:latin typeface="Tahoma"/>
                <a:cs typeface="Tahoma"/>
              </a:rPr>
              <a:t>5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40850" y="1984910"/>
            <a:ext cx="990600" cy="1954530"/>
          </a:xfrm>
          <a:custGeom>
            <a:avLst/>
            <a:gdLst/>
            <a:ahLst/>
            <a:cxnLst/>
            <a:rect l="l" t="t" r="r" b="b"/>
            <a:pathLst>
              <a:path w="990600" h="1954529">
                <a:moveTo>
                  <a:pt x="0" y="1437214"/>
                </a:moveTo>
                <a:lnTo>
                  <a:pt x="5999" y="1954114"/>
                </a:lnTo>
              </a:path>
              <a:path w="990600" h="1954529">
                <a:moveTo>
                  <a:pt x="990118" y="0"/>
                </a:moveTo>
                <a:lnTo>
                  <a:pt x="990118" y="568199"/>
                </a:lnTo>
              </a:path>
            </a:pathLst>
          </a:custGeom>
          <a:ln w="19049">
            <a:solidFill>
              <a:srgbClr val="F1DE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44109" y="4023888"/>
            <a:ext cx="8070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30652" y="1450534"/>
            <a:ext cx="10013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Submissão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575" y="16475"/>
            <a:ext cx="581894" cy="4002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42525" y="33574"/>
            <a:ext cx="581900" cy="250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E42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857750"/>
            <a:ext cx="9144000" cy="114300"/>
          </a:xfrm>
          <a:custGeom>
            <a:avLst/>
            <a:gdLst/>
            <a:ahLst/>
            <a:cxnLst/>
            <a:rect l="l" t="t" r="r" b="b"/>
            <a:pathLst>
              <a:path w="9144000" h="114300">
                <a:moveTo>
                  <a:pt x="9143999" y="114298"/>
                </a:moveTo>
                <a:lnTo>
                  <a:pt x="0" y="114298"/>
                </a:lnTo>
                <a:lnTo>
                  <a:pt x="0" y="0"/>
                </a:lnTo>
                <a:lnTo>
                  <a:pt x="9143999" y="0"/>
                </a:lnTo>
                <a:lnTo>
                  <a:pt x="9143999" y="114298"/>
                </a:lnTo>
                <a:close/>
              </a:path>
            </a:pathLst>
          </a:custGeom>
          <a:solidFill>
            <a:srgbClr val="F1DE0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9124" y="470525"/>
            <a:ext cx="816610" cy="816610"/>
            <a:chOff x="489124" y="470525"/>
            <a:chExt cx="816610" cy="816610"/>
          </a:xfrm>
        </p:grpSpPr>
        <p:sp>
          <p:nvSpPr>
            <p:cNvPr id="5" name="object 5"/>
            <p:cNvSpPr/>
            <p:nvPr/>
          </p:nvSpPr>
          <p:spPr>
            <a:xfrm>
              <a:off x="489124" y="470525"/>
              <a:ext cx="816610" cy="816610"/>
            </a:xfrm>
            <a:custGeom>
              <a:avLst/>
              <a:gdLst/>
              <a:ahLst/>
              <a:cxnLst/>
              <a:rect l="l" t="t" r="r" b="b"/>
              <a:pathLst>
                <a:path w="816610" h="816610">
                  <a:moveTo>
                    <a:pt x="408148" y="816298"/>
                  </a:moveTo>
                  <a:lnTo>
                    <a:pt x="360550" y="813553"/>
                  </a:lnTo>
                  <a:lnTo>
                    <a:pt x="314563" y="805519"/>
                  </a:lnTo>
                  <a:lnTo>
                    <a:pt x="270496" y="792504"/>
                  </a:lnTo>
                  <a:lnTo>
                    <a:pt x="228654" y="774814"/>
                  </a:lnTo>
                  <a:lnTo>
                    <a:pt x="189344" y="752754"/>
                  </a:lnTo>
                  <a:lnTo>
                    <a:pt x="152871" y="726633"/>
                  </a:lnTo>
                  <a:lnTo>
                    <a:pt x="119543" y="696754"/>
                  </a:lnTo>
                  <a:lnTo>
                    <a:pt x="89664" y="663425"/>
                  </a:lnTo>
                  <a:lnTo>
                    <a:pt x="63543" y="626953"/>
                  </a:lnTo>
                  <a:lnTo>
                    <a:pt x="41483" y="587643"/>
                  </a:lnTo>
                  <a:lnTo>
                    <a:pt x="23793" y="545801"/>
                  </a:lnTo>
                  <a:lnTo>
                    <a:pt x="10778" y="501734"/>
                  </a:lnTo>
                  <a:lnTo>
                    <a:pt x="2744" y="455747"/>
                  </a:lnTo>
                  <a:lnTo>
                    <a:pt x="0" y="408148"/>
                  </a:lnTo>
                  <a:lnTo>
                    <a:pt x="2744" y="360550"/>
                  </a:lnTo>
                  <a:lnTo>
                    <a:pt x="10778" y="314563"/>
                  </a:lnTo>
                  <a:lnTo>
                    <a:pt x="23793" y="270496"/>
                  </a:lnTo>
                  <a:lnTo>
                    <a:pt x="41483" y="228654"/>
                  </a:lnTo>
                  <a:lnTo>
                    <a:pt x="63543" y="189344"/>
                  </a:lnTo>
                  <a:lnTo>
                    <a:pt x="89664" y="152871"/>
                  </a:lnTo>
                  <a:lnTo>
                    <a:pt x="119543" y="119543"/>
                  </a:lnTo>
                  <a:lnTo>
                    <a:pt x="152871" y="89664"/>
                  </a:lnTo>
                  <a:lnTo>
                    <a:pt x="189344" y="63543"/>
                  </a:lnTo>
                  <a:lnTo>
                    <a:pt x="228654" y="41483"/>
                  </a:lnTo>
                  <a:lnTo>
                    <a:pt x="270496" y="23793"/>
                  </a:lnTo>
                  <a:lnTo>
                    <a:pt x="314563" y="10778"/>
                  </a:lnTo>
                  <a:lnTo>
                    <a:pt x="360550" y="2744"/>
                  </a:lnTo>
                  <a:lnTo>
                    <a:pt x="408148" y="0"/>
                  </a:lnTo>
                  <a:lnTo>
                    <a:pt x="461797" y="3538"/>
                  </a:lnTo>
                  <a:lnTo>
                    <a:pt x="514073" y="13982"/>
                  </a:lnTo>
                  <a:lnTo>
                    <a:pt x="564341" y="31067"/>
                  </a:lnTo>
                  <a:lnTo>
                    <a:pt x="611967" y="54531"/>
                  </a:lnTo>
                  <a:lnTo>
                    <a:pt x="656316" y="84110"/>
                  </a:lnTo>
                  <a:lnTo>
                    <a:pt x="696754" y="119543"/>
                  </a:lnTo>
                  <a:lnTo>
                    <a:pt x="732187" y="159981"/>
                  </a:lnTo>
                  <a:lnTo>
                    <a:pt x="761766" y="204331"/>
                  </a:lnTo>
                  <a:lnTo>
                    <a:pt x="785230" y="251956"/>
                  </a:lnTo>
                  <a:lnTo>
                    <a:pt x="802315" y="302224"/>
                  </a:lnTo>
                  <a:lnTo>
                    <a:pt x="812759" y="354500"/>
                  </a:lnTo>
                  <a:lnTo>
                    <a:pt x="816298" y="408148"/>
                  </a:lnTo>
                  <a:lnTo>
                    <a:pt x="813553" y="455747"/>
                  </a:lnTo>
                  <a:lnTo>
                    <a:pt x="805519" y="501734"/>
                  </a:lnTo>
                  <a:lnTo>
                    <a:pt x="792504" y="545801"/>
                  </a:lnTo>
                  <a:lnTo>
                    <a:pt x="774814" y="587643"/>
                  </a:lnTo>
                  <a:lnTo>
                    <a:pt x="752754" y="626953"/>
                  </a:lnTo>
                  <a:lnTo>
                    <a:pt x="726633" y="663425"/>
                  </a:lnTo>
                  <a:lnTo>
                    <a:pt x="696754" y="696754"/>
                  </a:lnTo>
                  <a:lnTo>
                    <a:pt x="663425" y="726633"/>
                  </a:lnTo>
                  <a:lnTo>
                    <a:pt x="626953" y="752754"/>
                  </a:lnTo>
                  <a:lnTo>
                    <a:pt x="587643" y="774814"/>
                  </a:lnTo>
                  <a:lnTo>
                    <a:pt x="545801" y="792504"/>
                  </a:lnTo>
                  <a:lnTo>
                    <a:pt x="501734" y="805519"/>
                  </a:lnTo>
                  <a:lnTo>
                    <a:pt x="455747" y="813553"/>
                  </a:lnTo>
                  <a:lnTo>
                    <a:pt x="408148" y="816298"/>
                  </a:lnTo>
                  <a:close/>
                </a:path>
              </a:pathLst>
            </a:custGeom>
            <a:solidFill>
              <a:srgbClr val="F1DE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630" y="984935"/>
              <a:ext cx="94360" cy="883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630" y="866274"/>
              <a:ext cx="94360" cy="869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630" y="746212"/>
              <a:ext cx="94360" cy="869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0422" y="623391"/>
              <a:ext cx="410845" cy="511175"/>
            </a:xfrm>
            <a:custGeom>
              <a:avLst/>
              <a:gdLst/>
              <a:ahLst/>
              <a:cxnLst/>
              <a:rect l="l" t="t" r="r" b="b"/>
              <a:pathLst>
                <a:path w="410844" h="511175">
                  <a:moveTo>
                    <a:pt x="351282" y="398830"/>
                  </a:moveTo>
                  <a:lnTo>
                    <a:pt x="344004" y="391909"/>
                  </a:lnTo>
                  <a:lnTo>
                    <a:pt x="198856" y="391909"/>
                  </a:lnTo>
                  <a:lnTo>
                    <a:pt x="191579" y="398830"/>
                  </a:lnTo>
                  <a:lnTo>
                    <a:pt x="191579" y="416737"/>
                  </a:lnTo>
                  <a:lnTo>
                    <a:pt x="198856" y="423659"/>
                  </a:lnTo>
                  <a:lnTo>
                    <a:pt x="344004" y="423659"/>
                  </a:lnTo>
                  <a:lnTo>
                    <a:pt x="351282" y="416737"/>
                  </a:lnTo>
                  <a:lnTo>
                    <a:pt x="351282" y="398830"/>
                  </a:lnTo>
                  <a:close/>
                </a:path>
                <a:path w="410844" h="511175">
                  <a:moveTo>
                    <a:pt x="351282" y="278765"/>
                  </a:moveTo>
                  <a:lnTo>
                    <a:pt x="344004" y="271843"/>
                  </a:lnTo>
                  <a:lnTo>
                    <a:pt x="198856" y="271843"/>
                  </a:lnTo>
                  <a:lnTo>
                    <a:pt x="191579" y="278765"/>
                  </a:lnTo>
                  <a:lnTo>
                    <a:pt x="191579" y="295325"/>
                  </a:lnTo>
                  <a:lnTo>
                    <a:pt x="198856" y="302196"/>
                  </a:lnTo>
                  <a:lnTo>
                    <a:pt x="344004" y="302196"/>
                  </a:lnTo>
                  <a:lnTo>
                    <a:pt x="351282" y="295325"/>
                  </a:lnTo>
                  <a:lnTo>
                    <a:pt x="351282" y="278765"/>
                  </a:lnTo>
                  <a:close/>
                </a:path>
                <a:path w="410844" h="511175">
                  <a:moveTo>
                    <a:pt x="351282" y="158699"/>
                  </a:moveTo>
                  <a:lnTo>
                    <a:pt x="344004" y="151777"/>
                  </a:lnTo>
                  <a:lnTo>
                    <a:pt x="198856" y="151777"/>
                  </a:lnTo>
                  <a:lnTo>
                    <a:pt x="191579" y="158699"/>
                  </a:lnTo>
                  <a:lnTo>
                    <a:pt x="191579" y="176618"/>
                  </a:lnTo>
                  <a:lnTo>
                    <a:pt x="198856" y="183540"/>
                  </a:lnTo>
                  <a:lnTo>
                    <a:pt x="344004" y="183540"/>
                  </a:lnTo>
                  <a:lnTo>
                    <a:pt x="351282" y="176618"/>
                  </a:lnTo>
                  <a:lnTo>
                    <a:pt x="351282" y="158699"/>
                  </a:lnTo>
                  <a:close/>
                </a:path>
                <a:path w="410844" h="511175">
                  <a:moveTo>
                    <a:pt x="410806" y="74510"/>
                  </a:moveTo>
                  <a:lnTo>
                    <a:pt x="408698" y="57708"/>
                  </a:lnTo>
                  <a:lnTo>
                    <a:pt x="399376" y="43637"/>
                  </a:lnTo>
                  <a:lnTo>
                    <a:pt x="387578" y="35788"/>
                  </a:lnTo>
                  <a:lnTo>
                    <a:pt x="387578" y="66230"/>
                  </a:lnTo>
                  <a:lnTo>
                    <a:pt x="387578" y="466407"/>
                  </a:lnTo>
                  <a:lnTo>
                    <a:pt x="381774" y="466407"/>
                  </a:lnTo>
                  <a:lnTo>
                    <a:pt x="381774" y="474687"/>
                  </a:lnTo>
                  <a:lnTo>
                    <a:pt x="374497" y="481609"/>
                  </a:lnTo>
                  <a:lnTo>
                    <a:pt x="42062" y="481609"/>
                  </a:lnTo>
                  <a:lnTo>
                    <a:pt x="34836" y="474687"/>
                  </a:lnTo>
                  <a:lnTo>
                    <a:pt x="34836" y="66230"/>
                  </a:lnTo>
                  <a:lnTo>
                    <a:pt x="42062" y="59359"/>
                  </a:lnTo>
                  <a:lnTo>
                    <a:pt x="101587" y="59359"/>
                  </a:lnTo>
                  <a:lnTo>
                    <a:pt x="108864" y="70866"/>
                  </a:lnTo>
                  <a:lnTo>
                    <a:pt x="119392" y="80048"/>
                  </a:lnTo>
                  <a:lnTo>
                    <a:pt x="132626" y="86118"/>
                  </a:lnTo>
                  <a:lnTo>
                    <a:pt x="148031" y="88315"/>
                  </a:lnTo>
                  <a:lnTo>
                    <a:pt x="274332" y="88315"/>
                  </a:lnTo>
                  <a:lnTo>
                    <a:pt x="312089" y="70866"/>
                  </a:lnTo>
                  <a:lnTo>
                    <a:pt x="318490" y="60718"/>
                  </a:lnTo>
                  <a:lnTo>
                    <a:pt x="319341" y="59359"/>
                  </a:lnTo>
                  <a:lnTo>
                    <a:pt x="380301" y="59359"/>
                  </a:lnTo>
                  <a:lnTo>
                    <a:pt x="387578" y="66230"/>
                  </a:lnTo>
                  <a:lnTo>
                    <a:pt x="387578" y="35788"/>
                  </a:lnTo>
                  <a:lnTo>
                    <a:pt x="384860" y="33959"/>
                  </a:lnTo>
                  <a:lnTo>
                    <a:pt x="367220" y="30365"/>
                  </a:lnTo>
                  <a:lnTo>
                    <a:pt x="316445" y="30365"/>
                  </a:lnTo>
                  <a:lnTo>
                    <a:pt x="309397" y="18034"/>
                  </a:lnTo>
                  <a:lnTo>
                    <a:pt x="299389" y="8445"/>
                  </a:lnTo>
                  <a:lnTo>
                    <a:pt x="288848" y="3302"/>
                  </a:lnTo>
                  <a:lnTo>
                    <a:pt x="288848" y="37236"/>
                  </a:lnTo>
                  <a:lnTo>
                    <a:pt x="288848" y="53797"/>
                  </a:lnTo>
                  <a:lnTo>
                    <a:pt x="281609" y="60718"/>
                  </a:lnTo>
                  <a:lnTo>
                    <a:pt x="136423" y="60718"/>
                  </a:lnTo>
                  <a:lnTo>
                    <a:pt x="135013" y="59359"/>
                  </a:lnTo>
                  <a:lnTo>
                    <a:pt x="129197" y="53797"/>
                  </a:lnTo>
                  <a:lnTo>
                    <a:pt x="129197" y="37236"/>
                  </a:lnTo>
                  <a:lnTo>
                    <a:pt x="136423" y="30365"/>
                  </a:lnTo>
                  <a:lnTo>
                    <a:pt x="281609" y="30365"/>
                  </a:lnTo>
                  <a:lnTo>
                    <a:pt x="288848" y="37236"/>
                  </a:lnTo>
                  <a:lnTo>
                    <a:pt x="288848" y="3302"/>
                  </a:lnTo>
                  <a:lnTo>
                    <a:pt x="286626" y="2222"/>
                  </a:lnTo>
                  <a:lnTo>
                    <a:pt x="271424" y="0"/>
                  </a:lnTo>
                  <a:lnTo>
                    <a:pt x="143700" y="0"/>
                  </a:lnTo>
                  <a:lnTo>
                    <a:pt x="129120" y="2222"/>
                  </a:lnTo>
                  <a:lnTo>
                    <a:pt x="116306" y="8445"/>
                  </a:lnTo>
                  <a:lnTo>
                    <a:pt x="105943" y="18034"/>
                  </a:lnTo>
                  <a:lnTo>
                    <a:pt x="98691" y="30365"/>
                  </a:lnTo>
                  <a:lnTo>
                    <a:pt x="47866" y="30365"/>
                  </a:lnTo>
                  <a:lnTo>
                    <a:pt x="29362" y="33959"/>
                  </a:lnTo>
                  <a:lnTo>
                    <a:pt x="14135" y="43637"/>
                  </a:lnTo>
                  <a:lnTo>
                    <a:pt x="3810" y="57708"/>
                  </a:lnTo>
                  <a:lnTo>
                    <a:pt x="0" y="74510"/>
                  </a:lnTo>
                  <a:lnTo>
                    <a:pt x="0" y="466407"/>
                  </a:lnTo>
                  <a:lnTo>
                    <a:pt x="3810" y="483222"/>
                  </a:lnTo>
                  <a:lnTo>
                    <a:pt x="14135" y="497319"/>
                  </a:lnTo>
                  <a:lnTo>
                    <a:pt x="29362" y="507009"/>
                  </a:lnTo>
                  <a:lnTo>
                    <a:pt x="47866" y="510616"/>
                  </a:lnTo>
                  <a:lnTo>
                    <a:pt x="362889" y="510616"/>
                  </a:lnTo>
                  <a:lnTo>
                    <a:pt x="406996" y="483222"/>
                  </a:lnTo>
                  <a:lnTo>
                    <a:pt x="407352" y="481609"/>
                  </a:lnTo>
                  <a:lnTo>
                    <a:pt x="410806" y="466407"/>
                  </a:lnTo>
                  <a:lnTo>
                    <a:pt x="410806" y="74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65624" y="546660"/>
            <a:ext cx="442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Consultoria</a:t>
            </a:r>
            <a:r>
              <a:rPr spc="-95" dirty="0"/>
              <a:t> </a:t>
            </a:r>
            <a:r>
              <a:rPr spc="-5" dirty="0"/>
              <a:t>Walmart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-5" dirty="0"/>
              <a:t>Um</a:t>
            </a:r>
            <a:r>
              <a:rPr spc="-10" dirty="0"/>
              <a:t> </a:t>
            </a:r>
            <a:r>
              <a:rPr spc="-5" dirty="0"/>
              <a:t>gestor da</a:t>
            </a:r>
            <a:r>
              <a:rPr spc="-10" dirty="0"/>
              <a:t> </a:t>
            </a:r>
            <a:r>
              <a:rPr spc="-5" dirty="0"/>
              <a:t>área de</a:t>
            </a:r>
            <a:r>
              <a:rPr spc="-10" dirty="0"/>
              <a:t> </a:t>
            </a:r>
            <a:r>
              <a:rPr spc="-5" dirty="0"/>
              <a:t>dados da </a:t>
            </a:r>
            <a:r>
              <a:rPr dirty="0"/>
              <a:t>rede</a:t>
            </a:r>
            <a:r>
              <a:rPr spc="-10" dirty="0"/>
              <a:t> </a:t>
            </a:r>
            <a:r>
              <a:rPr spc="-15" dirty="0"/>
              <a:t>Walmart</a:t>
            </a:r>
            <a:r>
              <a:rPr spc="-5" dirty="0"/>
              <a:t> está</a:t>
            </a:r>
            <a:r>
              <a:rPr spc="-10" dirty="0"/>
              <a:t> </a:t>
            </a:r>
            <a:r>
              <a:rPr spc="-5" dirty="0"/>
              <a:t>em busca de</a:t>
            </a:r>
            <a:r>
              <a:rPr spc="-10" dirty="0"/>
              <a:t> </a:t>
            </a:r>
            <a:r>
              <a:rPr spc="-5" dirty="0"/>
              <a:t>uma</a:t>
            </a:r>
            <a:r>
              <a:rPr spc="45" dirty="0"/>
              <a:t> </a:t>
            </a:r>
            <a:r>
              <a:rPr dirty="0"/>
              <a:t>consultoria </a:t>
            </a:r>
            <a:r>
              <a:rPr spc="-484" dirty="0"/>
              <a:t> </a:t>
            </a:r>
            <a:r>
              <a:rPr spc="-5" dirty="0"/>
              <a:t>de dados para que possam trazer até ele um </a:t>
            </a:r>
            <a:r>
              <a:rPr dirty="0"/>
              <a:t>maior </a:t>
            </a:r>
            <a:r>
              <a:rPr spc="-5" dirty="0"/>
              <a:t>entendimento da</a:t>
            </a:r>
            <a:r>
              <a:rPr dirty="0"/>
              <a:t> relação </a:t>
            </a:r>
            <a:r>
              <a:rPr spc="5" dirty="0"/>
              <a:t> </a:t>
            </a:r>
            <a:r>
              <a:rPr spc="-5" dirty="0"/>
              <a:t>existente entre as </a:t>
            </a:r>
            <a:r>
              <a:rPr dirty="0"/>
              <a:t>vendas </a:t>
            </a:r>
            <a:r>
              <a:rPr spc="-5" dirty="0"/>
              <a:t>em dias de feriado </a:t>
            </a:r>
            <a:r>
              <a:rPr dirty="0"/>
              <a:t>e </a:t>
            </a:r>
            <a:r>
              <a:rPr spc="-5" dirty="0"/>
              <a:t>dias normais, além de</a:t>
            </a:r>
            <a:r>
              <a:rPr dirty="0"/>
              <a:t> </a:t>
            </a:r>
            <a:r>
              <a:rPr spc="-5" dirty="0"/>
              <a:t>uma </a:t>
            </a:r>
            <a:r>
              <a:rPr dirty="0"/>
              <a:t> visualização</a:t>
            </a:r>
            <a:r>
              <a:rPr spc="-10" dirty="0"/>
              <a:t> </a:t>
            </a:r>
            <a:r>
              <a:rPr dirty="0"/>
              <a:t>sobre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taxa de</a:t>
            </a:r>
            <a:r>
              <a:rPr spc="-10" dirty="0"/>
              <a:t> </a:t>
            </a:r>
            <a:r>
              <a:rPr spc="-5" dirty="0"/>
              <a:t>desemprego</a:t>
            </a:r>
            <a:r>
              <a:rPr spc="-10" dirty="0"/>
              <a:t> </a:t>
            </a:r>
            <a:r>
              <a:rPr spc="-5" dirty="0"/>
              <a:t>em</a:t>
            </a:r>
            <a:r>
              <a:rPr spc="-10" dirty="0"/>
              <a:t> </a:t>
            </a:r>
            <a:r>
              <a:rPr dirty="0"/>
              <a:t>comparação</a:t>
            </a:r>
            <a:r>
              <a:rPr spc="-5" dirty="0"/>
              <a:t> </a:t>
            </a:r>
            <a:r>
              <a:rPr dirty="0"/>
              <a:t>com</a:t>
            </a:r>
            <a:r>
              <a:rPr spc="-10" dirty="0"/>
              <a:t> </a:t>
            </a:r>
            <a:r>
              <a:rPr spc="-5" dirty="0"/>
              <a:t>as</a:t>
            </a:r>
            <a:r>
              <a:rPr spc="-10" dirty="0"/>
              <a:t> </a:t>
            </a:r>
            <a:r>
              <a:rPr dirty="0"/>
              <a:t>vendas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575" y="16475"/>
            <a:ext cx="581894" cy="400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42525" y="33574"/>
            <a:ext cx="581900" cy="25051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88174" y="3882543"/>
            <a:ext cx="704405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Sintam-se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à vontade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para utilizar as bibliotecas que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 sentirem mais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confortáveis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624" y="546660"/>
            <a:ext cx="1905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Etapa</a:t>
            </a:r>
            <a:r>
              <a:rPr spc="-90" dirty="0"/>
              <a:t> </a:t>
            </a:r>
            <a:r>
              <a:rPr spc="-5" dirty="0"/>
              <a:t>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681" y="1515193"/>
            <a:ext cx="8085455" cy="1840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indent="-373380">
              <a:lnSpc>
                <a:spcPct val="100000"/>
              </a:lnSpc>
              <a:spcBef>
                <a:spcPts val="100"/>
              </a:spcBef>
              <a:buChar char="●"/>
              <a:tabLst>
                <a:tab pos="385445" algn="l"/>
                <a:tab pos="386080" algn="l"/>
              </a:tabLst>
            </a:pP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Você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deverá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realizar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contagem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feriados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quantidade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dias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normais;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85445" indent="-373380">
              <a:lnSpc>
                <a:spcPct val="100000"/>
              </a:lnSpc>
              <a:buChar char="●"/>
              <a:tabLst>
                <a:tab pos="385445" algn="l"/>
                <a:tab pos="386080" algn="l"/>
              </a:tabLst>
            </a:pP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Você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deverá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calcular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vendas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durante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feriados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dias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normais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85445" marR="5080" indent="-373380" algn="just">
              <a:lnSpc>
                <a:spcPct val="100000"/>
              </a:lnSpc>
              <a:buChar char="●"/>
              <a:tabLst>
                <a:tab pos="386080" algn="l"/>
              </a:tabLst>
            </a:pP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Você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deverá plotar um gráfico do tipo barras, em que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eixo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x seja referente a meses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 o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eixo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 vendas semanais,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onde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é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possível observar as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vendas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nos dias normais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os feriados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5" y="16475"/>
            <a:ext cx="581894" cy="40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2525" y="33574"/>
            <a:ext cx="581900" cy="250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624" y="546660"/>
            <a:ext cx="1905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Etapa</a:t>
            </a:r>
            <a:r>
              <a:rPr spc="-90" dirty="0"/>
              <a:t> </a:t>
            </a:r>
            <a:r>
              <a:rPr spc="-5" dirty="0"/>
              <a:t>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532" y="1515193"/>
            <a:ext cx="7858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  <a:buChar char="●"/>
              <a:tabLst>
                <a:tab pos="385445" algn="l"/>
                <a:tab pos="386080" algn="l"/>
              </a:tabLst>
            </a:pP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Você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deverá plotar um gráfico do preço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mensal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da gasolina em dias normais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em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feriados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5" y="16475"/>
            <a:ext cx="581894" cy="40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2525" y="33574"/>
            <a:ext cx="581900" cy="250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624" y="546660"/>
            <a:ext cx="1905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Etapa</a:t>
            </a:r>
            <a:r>
              <a:rPr spc="-90" dirty="0"/>
              <a:t> </a:t>
            </a:r>
            <a:r>
              <a:rPr spc="-5" dirty="0"/>
              <a:t>03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532" y="1515193"/>
            <a:ext cx="68872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  <a:buChar char="●"/>
              <a:tabLst>
                <a:tab pos="385445" algn="l"/>
                <a:tab pos="386080" algn="l"/>
              </a:tabLst>
            </a:pP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Você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deverá plotar um gráfico de dispersão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com a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taxa de desemprego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por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quantidade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vendas.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5" y="16475"/>
            <a:ext cx="581894" cy="40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2525" y="33574"/>
            <a:ext cx="581900" cy="250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624" y="546653"/>
            <a:ext cx="2207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Perguntas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532" y="1515193"/>
            <a:ext cx="7169784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  <a:buChar char="●"/>
              <a:tabLst>
                <a:tab pos="385445" algn="l"/>
                <a:tab pos="386080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taxa de empregabilidade afeta na quantidade de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vendas?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sim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dê uma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breve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explicação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sobre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isso</a:t>
            </a:r>
            <a:endParaRPr sz="1600" dirty="0">
              <a:latin typeface="Arial MT"/>
              <a:cs typeface="Arial MT"/>
            </a:endParaRPr>
          </a:p>
          <a:p>
            <a:pPr marL="385445" indent="-373380">
              <a:lnSpc>
                <a:spcPct val="100000"/>
              </a:lnSpc>
              <a:spcBef>
                <a:spcPts val="100"/>
              </a:spcBef>
              <a:buChar char="●"/>
              <a:tabLst>
                <a:tab pos="385445" algn="l"/>
                <a:tab pos="38608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Qual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mês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que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maior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valor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gasolina?</a:t>
            </a:r>
            <a:endParaRPr sz="1600" dirty="0">
              <a:latin typeface="Arial MT"/>
              <a:cs typeface="Arial MT"/>
            </a:endParaRPr>
          </a:p>
          <a:p>
            <a:pPr marL="385445" marR="355600" indent="-373380">
              <a:lnSpc>
                <a:spcPct val="100000"/>
              </a:lnSpc>
              <a:spcBef>
                <a:spcPts val="100"/>
              </a:spcBef>
              <a:buChar char="●"/>
              <a:tabLst>
                <a:tab pos="385445" algn="l"/>
                <a:tab pos="38608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Por qual possível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motivo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novembro tem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 maior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número de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vendas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feriados?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Pesquise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sobre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os feriados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 fim de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ano dos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USA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5" y="16475"/>
            <a:ext cx="581894" cy="400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2525" y="33574"/>
            <a:ext cx="581900" cy="250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E2B69-48D9-EC6A-C69F-F683F7B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624" y="546653"/>
            <a:ext cx="6212750" cy="461665"/>
          </a:xfrm>
        </p:spPr>
        <p:txBody>
          <a:bodyPr/>
          <a:lstStyle/>
          <a:p>
            <a:r>
              <a:rPr lang="pt-BR" dirty="0"/>
              <a:t>Identificação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7FD755-76A6-C610-CC28-DDE0C05A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375" y="1430868"/>
            <a:ext cx="8311249" cy="830997"/>
          </a:xfrm>
        </p:spPr>
        <p:txBody>
          <a:bodyPr/>
          <a:lstStyle/>
          <a:p>
            <a:r>
              <a:rPr lang="pt-BR" dirty="0"/>
              <a:t>Nome:</a:t>
            </a:r>
          </a:p>
          <a:p>
            <a:r>
              <a:rPr lang="pt-BR" dirty="0"/>
              <a:t>RID:</a:t>
            </a:r>
          </a:p>
          <a:p>
            <a:r>
              <a:rPr lang="pt-BR" dirty="0" err="1"/>
              <a:t>Colab</a:t>
            </a:r>
            <a:r>
              <a:rPr lang="pt-BR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8470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186" y="4700067"/>
            <a:ext cx="29705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©escoladnc.</a:t>
            </a:r>
            <a:r>
              <a:rPr sz="11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sz="11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11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direitos</a:t>
            </a:r>
            <a:r>
              <a:rPr sz="11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Tahoma"/>
                <a:cs typeface="Tahoma"/>
              </a:rPr>
              <a:t>reservados.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4449" y="97450"/>
            <a:ext cx="4016375" cy="2507615"/>
            <a:chOff x="2654449" y="97450"/>
            <a:chExt cx="4016375" cy="2507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449" y="1110323"/>
              <a:ext cx="4016373" cy="14946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4588" y="97450"/>
              <a:ext cx="1274823" cy="6706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40280" y="3111269"/>
            <a:ext cx="373761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1" spc="-5" dirty="0">
                <a:solidFill>
                  <a:srgbClr val="FFFFFF"/>
                </a:solidFill>
                <a:latin typeface="Tahoma"/>
                <a:cs typeface="Tahoma"/>
              </a:rPr>
              <a:t>OBRIGADO!</a:t>
            </a:r>
            <a:endParaRPr sz="4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Apresentação na tela (16:9)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 MT</vt:lpstr>
      <vt:lpstr>Calibri</vt:lpstr>
      <vt:lpstr>Tahoma</vt:lpstr>
      <vt:lpstr>Times New Roman</vt:lpstr>
      <vt:lpstr>Trebuchet MS</vt:lpstr>
      <vt:lpstr>Verdana</vt:lpstr>
      <vt:lpstr>Office Theme</vt:lpstr>
      <vt:lpstr>Apresentação do PowerPoint</vt:lpstr>
      <vt:lpstr>Dinâmica - Timelog</vt:lpstr>
      <vt:lpstr>Consultoria Walmart</vt:lpstr>
      <vt:lpstr>Etapa 01</vt:lpstr>
      <vt:lpstr>Etapa 02</vt:lpstr>
      <vt:lpstr>Etapa 03</vt:lpstr>
      <vt:lpstr>Perguntas</vt:lpstr>
      <vt:lpstr>Identificação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[PD] 02 - Day 03 Dinâmica_Alunos.pptx</dc:title>
  <dc:creator>DNC-PC-138</dc:creator>
  <cp:lastModifiedBy>Alan Morato</cp:lastModifiedBy>
  <cp:revision>1</cp:revision>
  <dcterms:created xsi:type="dcterms:W3CDTF">2023-02-04T13:40:56Z</dcterms:created>
  <dcterms:modified xsi:type="dcterms:W3CDTF">2023-02-04T13:45:35Z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2023-02-04T13:45:24Z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43b4337e-cdbd-4c75-9447-cac57f582c4f</vt:lpwstr>
  </property>
  <property fmtid="{D5CDD505-2E9C-101B-9397-08002B2CF9AE}" pid="9" name="MSIP_Label_defa4170-0d19-0005-0004-bc88714345d2_ContentBits">
    <vt:lpwstr>0</vt:lpwstr>
  </property>
</Properties>
</file>