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D3A8-6FCB-8BFF-A1BC-20781BC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17851-78C0-3F3B-230B-C99A0C04B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CE5CC-E646-CF28-BA24-A11B3A18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9D48F-D3A6-FC22-0927-C6943D10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57D2B-690E-2002-B23F-C95C0108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06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4790-A8C4-DB94-EB59-E919C6DE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6F9E04-7B2F-7D8C-7627-08727F1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013CA-6FFD-1083-E202-6183CE2A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A138B-3FC0-3C64-1228-2C71848C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ECE5B-2875-21AA-5031-F990EE6D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1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502C1-602D-6077-C969-337B7C15A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099D72-73FB-99F6-4E36-F234CE7D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583EE-3F11-F9D2-9D9C-3B7F18C6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2CCED8-54DA-36CE-C454-68B0484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43539-AEEC-FDA8-FF0B-7989017E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702CE-89C3-41A6-CA4F-5E6F7507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64F48-81F5-E56C-E3DB-B9B3C2E0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6183D-3CCD-5A13-0E4C-D32BF578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F3749-8AF9-9AA7-CC80-ADA3879B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44AEB-BC1C-C11B-F670-DD261ED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5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E1AB8-4E84-F5C8-6659-286C62D8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9C519D-BADB-3C72-8F1D-FD76FE0D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6ADE18-08D4-416B-196F-13F4CF50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BFF31-8B35-07FF-35E0-A035C7F2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2C7CF-3FE8-2FED-1F96-A2AA543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D3A00-50C1-136F-28F0-76DBCB41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CA0C7-85DD-4F12-18B0-9A9C6342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667CFB-3009-C9A0-168F-9DA2FF24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54DA57-63FE-0310-6AE0-DFE3CB6A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12F68-AF9C-6210-5CEF-3857DCE7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0F98C0-A3AA-76C7-8618-A47BF22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9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5354-0F24-09EC-9629-D2784623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CD94A-4576-9E76-C037-666DE821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D211AD-8425-CCCC-1823-231A8063F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751DA0-BE9E-C74C-AAD8-86F320B3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D79E8E-87C2-C1D3-EB57-192A1BA8B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6F2546-B70A-425F-2890-7976C94F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09399C-67E8-5D61-A25B-5571A6B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F51449-759F-A5E2-20A4-CA22BBC3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53A6-A4A7-FBD2-0911-69A1E88F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830945-E2E8-2FB6-A615-5E7DE194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3F9B32-6809-63B5-3E51-0EB39395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E9946D-AF05-804A-AA7C-4CB275A6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54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2E8010-073E-18A8-ADA5-4443184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BEADCF-6037-A017-9609-6D0184E8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FF9C0-3853-FEA4-96E8-5B21B75C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7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FCE0-2B18-F8F5-5C41-41B4871D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7C8CA-E155-F785-F979-ED44E09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3B365A-B296-1478-6FE9-3A2E177E8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B37C1-04D4-2D49-8CE6-71EACF48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049F8-86F7-7F86-9905-2FA5298A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871AD6-B67C-E2AD-41E4-2BD50603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0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7664D-5F0C-9A93-A990-E45C0C28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CBAC9E-4A34-64C5-D69B-5EBAEE9C6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5589B-20AE-DD3C-FDF1-89C53CE28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BC759-5845-2C81-B605-12058ABF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BE44AF-1DBB-0915-2FF0-3CAC282C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0A552-B1DA-A31A-B8E5-56060A9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3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422474-7B74-B945-CC85-01EEA627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A2683-11B6-9DB3-BC2F-B75B68A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40888-4713-070B-26C9-0C42ECF93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D36C-FFFC-45D1-A09B-F3EE7A585A1E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9692A-CD9B-9359-ACDC-A2B8E679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5A6FD-9BF7-2A4F-6119-B04B5F772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Imagem 3">
            <a:extLst>
              <a:ext uri="{FF2B5EF4-FFF2-40B4-BE49-F238E27FC236}">
                <a16:creationId xmlns:a16="http://schemas.microsoft.com/office/drawing/2014/main" id="{D1992BE6-78DD-147D-6973-35C610D96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6310"/>
            <a:ext cx="2572183" cy="114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6">
            <a:extLst>
              <a:ext uri="{FF2B5EF4-FFF2-40B4-BE49-F238E27FC236}">
                <a16:creationId xmlns:a16="http://schemas.microsoft.com/office/drawing/2014/main" id="{85704D02-14BD-2676-2588-FA9CEF62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08" y="256183"/>
            <a:ext cx="2572183" cy="150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8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38F2D-5080-8B05-4A06-A9B89620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da Disciplina: AAAAAAAAAAAAAAAAAAAAAAA</a:t>
            </a:r>
          </a:p>
          <a:p>
            <a:r>
              <a:rPr lang="pt-BR" dirty="0"/>
              <a:t>Tema do Projeto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Autores:</a:t>
            </a:r>
          </a:p>
          <a:p>
            <a:pPr marL="0" indent="0">
              <a:buNone/>
            </a:pPr>
            <a:r>
              <a:rPr lang="pt-BR" dirty="0"/>
              <a:t>XXXXXXXXXXXXXX</a:t>
            </a:r>
          </a:p>
          <a:p>
            <a:pPr marL="0" indent="0">
              <a:buNone/>
            </a:pPr>
            <a:r>
              <a:rPr lang="pt-BR" dirty="0"/>
              <a:t>YYYYYYYYYYYYYYY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1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E88C3-8B0C-127B-892F-D879FC49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9DCA3-9D4A-117B-3032-59D32956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083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Santos C de Jesus</dc:creator>
  <cp:lastModifiedBy>Wagner Santos C de Jesus</cp:lastModifiedBy>
  <cp:revision>3</cp:revision>
  <dcterms:created xsi:type="dcterms:W3CDTF">2022-11-02T21:28:43Z</dcterms:created>
  <dcterms:modified xsi:type="dcterms:W3CDTF">2023-05-17T15:22:59Z</dcterms:modified>
</cp:coreProperties>
</file>