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032AA-8012-4532-907E-9EE6DB628C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0CC4E4-46F8-4418-AA62-81339BE0C73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	</a:t>
          </a:r>
          <a:endParaRPr lang="en-US"/>
        </a:p>
      </dgm:t>
    </dgm:pt>
    <dgm:pt modelId="{F7218DD5-FC49-495B-BB30-5ECE1B8F1977}" type="parTrans" cxnId="{84A7605A-43C3-456C-A4B7-13EE89C08CA1}">
      <dgm:prSet/>
      <dgm:spPr/>
      <dgm:t>
        <a:bodyPr/>
        <a:lstStyle/>
        <a:p>
          <a:endParaRPr lang="en-US"/>
        </a:p>
      </dgm:t>
    </dgm:pt>
    <dgm:pt modelId="{0F003BDD-D5C0-4965-AAF2-56FB7C1187FD}" type="sibTrans" cxnId="{84A7605A-43C3-456C-A4B7-13EE89C08C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23E6B-CEBA-42AB-AD3C-5B947F6463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Construir um catálogo de livros</a:t>
          </a:r>
          <a:endParaRPr lang="en-US" dirty="0"/>
        </a:p>
      </dgm:t>
    </dgm:pt>
    <dgm:pt modelId="{52165C9C-F2EC-46A8-AD94-7B9D281BA5B0}" type="parTrans" cxnId="{BEF4102D-A58E-4336-8F68-496BBF49187A}">
      <dgm:prSet/>
      <dgm:spPr/>
      <dgm:t>
        <a:bodyPr/>
        <a:lstStyle/>
        <a:p>
          <a:endParaRPr lang="en-US"/>
        </a:p>
      </dgm:t>
    </dgm:pt>
    <dgm:pt modelId="{8F1D2F05-DE07-4565-BDEA-FF93F260BAA8}" type="sibTrans" cxnId="{BEF4102D-A58E-4336-8F68-496BBF4918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9AE34B-4FC2-40FA-9CB5-180EEDC83B6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ISBN organizados em ordem crescente</a:t>
          </a:r>
          <a:endParaRPr lang="en-US"/>
        </a:p>
      </dgm:t>
    </dgm:pt>
    <dgm:pt modelId="{C9425547-BD32-4A44-842A-DF0011B75C6F}" type="parTrans" cxnId="{2524D949-6EAB-4E0B-9490-7FF6B1AA0179}">
      <dgm:prSet/>
      <dgm:spPr/>
      <dgm:t>
        <a:bodyPr/>
        <a:lstStyle/>
        <a:p>
          <a:endParaRPr lang="en-US"/>
        </a:p>
      </dgm:t>
    </dgm:pt>
    <dgm:pt modelId="{FB6B87A5-E5F0-4D09-838F-48AD1D3321C0}" type="sibTrans" cxnId="{2524D949-6EAB-4E0B-9490-7FF6B1AA01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5CA70C-C5C8-4BDE-8416-A1D944DF81A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Método de busca implementado</a:t>
          </a:r>
          <a:endParaRPr lang="en-US"/>
        </a:p>
      </dgm:t>
    </dgm:pt>
    <dgm:pt modelId="{E656165D-0F32-49DB-AE47-EF8D94DA28DF}" type="parTrans" cxnId="{5D0ADBD2-3A9F-4FC2-97F3-0E0B7DF984FA}">
      <dgm:prSet/>
      <dgm:spPr/>
      <dgm:t>
        <a:bodyPr/>
        <a:lstStyle/>
        <a:p>
          <a:endParaRPr lang="en-US"/>
        </a:p>
      </dgm:t>
    </dgm:pt>
    <dgm:pt modelId="{93FA976C-2696-4CD1-8996-18F38073B4D6}" type="sibTrans" cxnId="{5D0ADBD2-3A9F-4FC2-97F3-0E0B7DF984FA}">
      <dgm:prSet/>
      <dgm:spPr/>
      <dgm:t>
        <a:bodyPr/>
        <a:lstStyle/>
        <a:p>
          <a:endParaRPr lang="en-US"/>
        </a:p>
      </dgm:t>
    </dgm:pt>
    <dgm:pt modelId="{01B3536A-5FE8-4A85-B52C-F7EDCC17B5D7}" type="pres">
      <dgm:prSet presAssocID="{9CB032AA-8012-4532-907E-9EE6DB628CCF}" presName="root" presStyleCnt="0">
        <dgm:presLayoutVars>
          <dgm:dir/>
          <dgm:resizeHandles val="exact"/>
        </dgm:presLayoutVars>
      </dgm:prSet>
      <dgm:spPr/>
    </dgm:pt>
    <dgm:pt modelId="{2C506A3A-6489-4A6C-9037-46263A303184}" type="pres">
      <dgm:prSet presAssocID="{9CB032AA-8012-4532-907E-9EE6DB628CCF}" presName="container" presStyleCnt="0">
        <dgm:presLayoutVars>
          <dgm:dir/>
          <dgm:resizeHandles val="exact"/>
        </dgm:presLayoutVars>
      </dgm:prSet>
      <dgm:spPr/>
    </dgm:pt>
    <dgm:pt modelId="{165C0626-6B3E-49D9-A33A-8CE0914841D7}" type="pres">
      <dgm:prSet presAssocID="{E50CC4E4-46F8-4418-AA62-81339BE0C739}" presName="compNode" presStyleCnt="0"/>
      <dgm:spPr/>
    </dgm:pt>
    <dgm:pt modelId="{A45BFE1D-D326-4C7A-A182-F46C9C9415AB}" type="pres">
      <dgm:prSet presAssocID="{E50CC4E4-46F8-4418-AA62-81339BE0C739}" presName="iconBgRect" presStyleLbl="bgShp" presStyleIdx="0" presStyleCnt="4"/>
      <dgm:spPr/>
    </dgm:pt>
    <dgm:pt modelId="{0441DB2B-782C-48DC-9C3C-83BE0FD3281D}" type="pres">
      <dgm:prSet presAssocID="{E50CC4E4-46F8-4418-AA62-81339BE0C7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0C1E5D56-CF6F-4DC9-AE19-66D13E025566}" type="pres">
      <dgm:prSet presAssocID="{E50CC4E4-46F8-4418-AA62-81339BE0C739}" presName="spaceRect" presStyleCnt="0"/>
      <dgm:spPr/>
    </dgm:pt>
    <dgm:pt modelId="{B6AE40C2-30D3-48C8-8900-6AA18C162144}" type="pres">
      <dgm:prSet presAssocID="{E50CC4E4-46F8-4418-AA62-81339BE0C739}" presName="textRect" presStyleLbl="revTx" presStyleIdx="0" presStyleCnt="4">
        <dgm:presLayoutVars>
          <dgm:chMax val="1"/>
          <dgm:chPref val="1"/>
        </dgm:presLayoutVars>
      </dgm:prSet>
      <dgm:spPr/>
    </dgm:pt>
    <dgm:pt modelId="{FCF4FF84-B566-4AC4-8FCE-130AFA21ADD7}" type="pres">
      <dgm:prSet presAssocID="{0F003BDD-D5C0-4965-AAF2-56FB7C1187FD}" presName="sibTrans" presStyleLbl="sibTrans2D1" presStyleIdx="0" presStyleCnt="0"/>
      <dgm:spPr/>
    </dgm:pt>
    <dgm:pt modelId="{4AE6B3E1-A099-4D38-93CD-BBC3EF1CE144}" type="pres">
      <dgm:prSet presAssocID="{5C523E6B-CEBA-42AB-AD3C-5B947F6463B7}" presName="compNode" presStyleCnt="0"/>
      <dgm:spPr/>
    </dgm:pt>
    <dgm:pt modelId="{DE6E6754-D55A-4224-883E-84408F290EBF}" type="pres">
      <dgm:prSet presAssocID="{5C523E6B-CEBA-42AB-AD3C-5B947F6463B7}" presName="iconBgRect" presStyleLbl="bgShp" presStyleIdx="1" presStyleCnt="4"/>
      <dgm:spPr/>
    </dgm:pt>
    <dgm:pt modelId="{51FDF7D3-DF79-4C7C-A635-24D4B6ED2CB2}" type="pres">
      <dgm:prSet presAssocID="{5C523E6B-CEBA-42AB-AD3C-5B947F6463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3A822697-D781-452E-9AAC-9FE2BEFD0DCA}" type="pres">
      <dgm:prSet presAssocID="{5C523E6B-CEBA-42AB-AD3C-5B947F6463B7}" presName="spaceRect" presStyleCnt="0"/>
      <dgm:spPr/>
    </dgm:pt>
    <dgm:pt modelId="{24CAD112-7689-460A-B74F-C458CBA6054B}" type="pres">
      <dgm:prSet presAssocID="{5C523E6B-CEBA-42AB-AD3C-5B947F6463B7}" presName="textRect" presStyleLbl="revTx" presStyleIdx="1" presStyleCnt="4">
        <dgm:presLayoutVars>
          <dgm:chMax val="1"/>
          <dgm:chPref val="1"/>
        </dgm:presLayoutVars>
      </dgm:prSet>
      <dgm:spPr/>
    </dgm:pt>
    <dgm:pt modelId="{818D598D-D7AA-4924-AAEB-6BDA5C99F0EA}" type="pres">
      <dgm:prSet presAssocID="{8F1D2F05-DE07-4565-BDEA-FF93F260BAA8}" presName="sibTrans" presStyleLbl="sibTrans2D1" presStyleIdx="0" presStyleCnt="0"/>
      <dgm:spPr/>
    </dgm:pt>
    <dgm:pt modelId="{0FB7A021-CCF2-4545-B279-C66C773172DC}" type="pres">
      <dgm:prSet presAssocID="{109AE34B-4FC2-40FA-9CB5-180EEDC83B6A}" presName="compNode" presStyleCnt="0"/>
      <dgm:spPr/>
    </dgm:pt>
    <dgm:pt modelId="{9F24B943-6D1D-4DB4-9CED-CE651B722E07}" type="pres">
      <dgm:prSet presAssocID="{109AE34B-4FC2-40FA-9CB5-180EEDC83B6A}" presName="iconBgRect" presStyleLbl="bgShp" presStyleIdx="2" presStyleCnt="4"/>
      <dgm:spPr/>
    </dgm:pt>
    <dgm:pt modelId="{9EDB2AEF-746A-4B40-A385-874DF8D8F56C}" type="pres">
      <dgm:prSet presAssocID="{109AE34B-4FC2-40FA-9CB5-180EEDC83B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AB1AC69A-032F-4ACC-AD37-554090E791CF}" type="pres">
      <dgm:prSet presAssocID="{109AE34B-4FC2-40FA-9CB5-180EEDC83B6A}" presName="spaceRect" presStyleCnt="0"/>
      <dgm:spPr/>
    </dgm:pt>
    <dgm:pt modelId="{3F24AFB6-42CB-423E-BDC2-A8D9DFD6DF17}" type="pres">
      <dgm:prSet presAssocID="{109AE34B-4FC2-40FA-9CB5-180EEDC83B6A}" presName="textRect" presStyleLbl="revTx" presStyleIdx="2" presStyleCnt="4">
        <dgm:presLayoutVars>
          <dgm:chMax val="1"/>
          <dgm:chPref val="1"/>
        </dgm:presLayoutVars>
      </dgm:prSet>
      <dgm:spPr/>
    </dgm:pt>
    <dgm:pt modelId="{81074C41-87E5-49D5-A66F-0C583AB8FBF7}" type="pres">
      <dgm:prSet presAssocID="{FB6B87A5-E5F0-4D09-838F-48AD1D3321C0}" presName="sibTrans" presStyleLbl="sibTrans2D1" presStyleIdx="0" presStyleCnt="0"/>
      <dgm:spPr/>
    </dgm:pt>
    <dgm:pt modelId="{DD6960B7-64CE-4A79-A7D3-B5CDF0686761}" type="pres">
      <dgm:prSet presAssocID="{805CA70C-C5C8-4BDE-8416-A1D944DF81AB}" presName="compNode" presStyleCnt="0"/>
      <dgm:spPr/>
    </dgm:pt>
    <dgm:pt modelId="{5860BE08-A145-4C5B-BB2E-C82E43E11F96}" type="pres">
      <dgm:prSet presAssocID="{805CA70C-C5C8-4BDE-8416-A1D944DF81AB}" presName="iconBgRect" presStyleLbl="bgShp" presStyleIdx="3" presStyleCnt="4"/>
      <dgm:spPr/>
    </dgm:pt>
    <dgm:pt modelId="{29492F01-D1C2-4F84-A97E-BAD168F60E97}" type="pres">
      <dgm:prSet presAssocID="{805CA70C-C5C8-4BDE-8416-A1D944DF81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8309D61-A595-4BDD-A23E-0B7733AE651F}" type="pres">
      <dgm:prSet presAssocID="{805CA70C-C5C8-4BDE-8416-A1D944DF81AB}" presName="spaceRect" presStyleCnt="0"/>
      <dgm:spPr/>
    </dgm:pt>
    <dgm:pt modelId="{67E1FE0B-8EF1-40A1-91A6-56FC0D18AB8C}" type="pres">
      <dgm:prSet presAssocID="{805CA70C-C5C8-4BDE-8416-A1D944DF81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F4102D-A58E-4336-8F68-496BBF49187A}" srcId="{9CB032AA-8012-4532-907E-9EE6DB628CCF}" destId="{5C523E6B-CEBA-42AB-AD3C-5B947F6463B7}" srcOrd="1" destOrd="0" parTransId="{52165C9C-F2EC-46A8-AD94-7B9D281BA5B0}" sibTransId="{8F1D2F05-DE07-4565-BDEA-FF93F260BAA8}"/>
    <dgm:cxn modelId="{CD948B40-51C8-4646-BCA7-C26C68518CDC}" type="presOf" srcId="{FB6B87A5-E5F0-4D09-838F-48AD1D3321C0}" destId="{81074C41-87E5-49D5-A66F-0C583AB8FBF7}" srcOrd="0" destOrd="0" presId="urn:microsoft.com/office/officeart/2018/2/layout/IconCircleList"/>
    <dgm:cxn modelId="{60D32067-54D7-4380-81AD-D4C6DAFDF78C}" type="presOf" srcId="{8F1D2F05-DE07-4565-BDEA-FF93F260BAA8}" destId="{818D598D-D7AA-4924-AAEB-6BDA5C99F0EA}" srcOrd="0" destOrd="0" presId="urn:microsoft.com/office/officeart/2018/2/layout/IconCircleList"/>
    <dgm:cxn modelId="{2524D949-6EAB-4E0B-9490-7FF6B1AA0179}" srcId="{9CB032AA-8012-4532-907E-9EE6DB628CCF}" destId="{109AE34B-4FC2-40FA-9CB5-180EEDC83B6A}" srcOrd="2" destOrd="0" parTransId="{C9425547-BD32-4A44-842A-DF0011B75C6F}" sibTransId="{FB6B87A5-E5F0-4D09-838F-48AD1D3321C0}"/>
    <dgm:cxn modelId="{866E0F7A-984E-43E9-9AFB-38AC6D0E5C43}" type="presOf" srcId="{109AE34B-4FC2-40FA-9CB5-180EEDC83B6A}" destId="{3F24AFB6-42CB-423E-BDC2-A8D9DFD6DF17}" srcOrd="0" destOrd="0" presId="urn:microsoft.com/office/officeart/2018/2/layout/IconCircleList"/>
    <dgm:cxn modelId="{84A7605A-43C3-456C-A4B7-13EE89C08CA1}" srcId="{9CB032AA-8012-4532-907E-9EE6DB628CCF}" destId="{E50CC4E4-46F8-4418-AA62-81339BE0C739}" srcOrd="0" destOrd="0" parTransId="{F7218DD5-FC49-495B-BB30-5ECE1B8F1977}" sibTransId="{0F003BDD-D5C0-4965-AAF2-56FB7C1187FD}"/>
    <dgm:cxn modelId="{6F514D83-2F2C-4A50-9848-55E036CC7985}" type="presOf" srcId="{0F003BDD-D5C0-4965-AAF2-56FB7C1187FD}" destId="{FCF4FF84-B566-4AC4-8FCE-130AFA21ADD7}" srcOrd="0" destOrd="0" presId="urn:microsoft.com/office/officeart/2018/2/layout/IconCircleList"/>
    <dgm:cxn modelId="{60AD848B-265A-4EB6-BC36-172807471DC2}" type="presOf" srcId="{9CB032AA-8012-4532-907E-9EE6DB628CCF}" destId="{01B3536A-5FE8-4A85-B52C-F7EDCC17B5D7}" srcOrd="0" destOrd="0" presId="urn:microsoft.com/office/officeart/2018/2/layout/IconCircleList"/>
    <dgm:cxn modelId="{454D2792-FFEC-447A-88EE-EC4ED895CB0B}" type="presOf" srcId="{5C523E6B-CEBA-42AB-AD3C-5B947F6463B7}" destId="{24CAD112-7689-460A-B74F-C458CBA6054B}" srcOrd="0" destOrd="0" presId="urn:microsoft.com/office/officeart/2018/2/layout/IconCircleList"/>
    <dgm:cxn modelId="{9C73DFAC-3C8F-423D-B495-6DFD031EFF67}" type="presOf" srcId="{805CA70C-C5C8-4BDE-8416-A1D944DF81AB}" destId="{67E1FE0B-8EF1-40A1-91A6-56FC0D18AB8C}" srcOrd="0" destOrd="0" presId="urn:microsoft.com/office/officeart/2018/2/layout/IconCircleList"/>
    <dgm:cxn modelId="{B2C7E3B2-31BC-44CE-B007-34F9D0CF81E1}" type="presOf" srcId="{E50CC4E4-46F8-4418-AA62-81339BE0C739}" destId="{B6AE40C2-30D3-48C8-8900-6AA18C162144}" srcOrd="0" destOrd="0" presId="urn:microsoft.com/office/officeart/2018/2/layout/IconCircleList"/>
    <dgm:cxn modelId="{5D0ADBD2-3A9F-4FC2-97F3-0E0B7DF984FA}" srcId="{9CB032AA-8012-4532-907E-9EE6DB628CCF}" destId="{805CA70C-C5C8-4BDE-8416-A1D944DF81AB}" srcOrd="3" destOrd="0" parTransId="{E656165D-0F32-49DB-AE47-EF8D94DA28DF}" sibTransId="{93FA976C-2696-4CD1-8996-18F38073B4D6}"/>
    <dgm:cxn modelId="{96C45DF5-344E-4D2A-A53B-B138BD201D65}" type="presParOf" srcId="{01B3536A-5FE8-4A85-B52C-F7EDCC17B5D7}" destId="{2C506A3A-6489-4A6C-9037-46263A303184}" srcOrd="0" destOrd="0" presId="urn:microsoft.com/office/officeart/2018/2/layout/IconCircleList"/>
    <dgm:cxn modelId="{9C53D67A-AC1A-4492-BE95-DE98ACE9D21F}" type="presParOf" srcId="{2C506A3A-6489-4A6C-9037-46263A303184}" destId="{165C0626-6B3E-49D9-A33A-8CE0914841D7}" srcOrd="0" destOrd="0" presId="urn:microsoft.com/office/officeart/2018/2/layout/IconCircleList"/>
    <dgm:cxn modelId="{EDEA14D3-6942-4B23-B926-82BEFF771CDF}" type="presParOf" srcId="{165C0626-6B3E-49D9-A33A-8CE0914841D7}" destId="{A45BFE1D-D326-4C7A-A182-F46C9C9415AB}" srcOrd="0" destOrd="0" presId="urn:microsoft.com/office/officeart/2018/2/layout/IconCircleList"/>
    <dgm:cxn modelId="{663FB067-0BB5-4F5E-BBE6-A8939996C1CB}" type="presParOf" srcId="{165C0626-6B3E-49D9-A33A-8CE0914841D7}" destId="{0441DB2B-782C-48DC-9C3C-83BE0FD3281D}" srcOrd="1" destOrd="0" presId="urn:microsoft.com/office/officeart/2018/2/layout/IconCircleList"/>
    <dgm:cxn modelId="{3DF41A7D-2312-45BF-AA89-1C393306B737}" type="presParOf" srcId="{165C0626-6B3E-49D9-A33A-8CE0914841D7}" destId="{0C1E5D56-CF6F-4DC9-AE19-66D13E025566}" srcOrd="2" destOrd="0" presId="urn:microsoft.com/office/officeart/2018/2/layout/IconCircleList"/>
    <dgm:cxn modelId="{4009D3C0-C1A2-43EF-B9CD-2661BFD6575F}" type="presParOf" srcId="{165C0626-6B3E-49D9-A33A-8CE0914841D7}" destId="{B6AE40C2-30D3-48C8-8900-6AA18C162144}" srcOrd="3" destOrd="0" presId="urn:microsoft.com/office/officeart/2018/2/layout/IconCircleList"/>
    <dgm:cxn modelId="{4D54C5C0-5590-4718-B3C4-444607C3B6E9}" type="presParOf" srcId="{2C506A3A-6489-4A6C-9037-46263A303184}" destId="{FCF4FF84-B566-4AC4-8FCE-130AFA21ADD7}" srcOrd="1" destOrd="0" presId="urn:microsoft.com/office/officeart/2018/2/layout/IconCircleList"/>
    <dgm:cxn modelId="{3D1F0321-4DBF-47E4-A842-7775066B51E4}" type="presParOf" srcId="{2C506A3A-6489-4A6C-9037-46263A303184}" destId="{4AE6B3E1-A099-4D38-93CD-BBC3EF1CE144}" srcOrd="2" destOrd="0" presId="urn:microsoft.com/office/officeart/2018/2/layout/IconCircleList"/>
    <dgm:cxn modelId="{CB180B2E-51ED-4C31-BFCD-8890916BDAFD}" type="presParOf" srcId="{4AE6B3E1-A099-4D38-93CD-BBC3EF1CE144}" destId="{DE6E6754-D55A-4224-883E-84408F290EBF}" srcOrd="0" destOrd="0" presId="urn:microsoft.com/office/officeart/2018/2/layout/IconCircleList"/>
    <dgm:cxn modelId="{CF2693A9-B3B7-407F-A592-9933705CA835}" type="presParOf" srcId="{4AE6B3E1-A099-4D38-93CD-BBC3EF1CE144}" destId="{51FDF7D3-DF79-4C7C-A635-24D4B6ED2CB2}" srcOrd="1" destOrd="0" presId="urn:microsoft.com/office/officeart/2018/2/layout/IconCircleList"/>
    <dgm:cxn modelId="{D4F6D5E2-F10C-48AC-82D9-91ACC24700E3}" type="presParOf" srcId="{4AE6B3E1-A099-4D38-93CD-BBC3EF1CE144}" destId="{3A822697-D781-452E-9AAC-9FE2BEFD0DCA}" srcOrd="2" destOrd="0" presId="urn:microsoft.com/office/officeart/2018/2/layout/IconCircleList"/>
    <dgm:cxn modelId="{2D577962-1B83-4053-921D-9EFB2336687F}" type="presParOf" srcId="{4AE6B3E1-A099-4D38-93CD-BBC3EF1CE144}" destId="{24CAD112-7689-460A-B74F-C458CBA6054B}" srcOrd="3" destOrd="0" presId="urn:microsoft.com/office/officeart/2018/2/layout/IconCircleList"/>
    <dgm:cxn modelId="{C878BBAA-3D00-438A-B413-CD97C41EC69C}" type="presParOf" srcId="{2C506A3A-6489-4A6C-9037-46263A303184}" destId="{818D598D-D7AA-4924-AAEB-6BDA5C99F0EA}" srcOrd="3" destOrd="0" presId="urn:microsoft.com/office/officeart/2018/2/layout/IconCircleList"/>
    <dgm:cxn modelId="{AE91D330-9CD8-4FF9-8794-753BB67BE887}" type="presParOf" srcId="{2C506A3A-6489-4A6C-9037-46263A303184}" destId="{0FB7A021-CCF2-4545-B279-C66C773172DC}" srcOrd="4" destOrd="0" presId="urn:microsoft.com/office/officeart/2018/2/layout/IconCircleList"/>
    <dgm:cxn modelId="{CFEC9772-9EC5-47C3-B64F-23E5C9A49ADC}" type="presParOf" srcId="{0FB7A021-CCF2-4545-B279-C66C773172DC}" destId="{9F24B943-6D1D-4DB4-9CED-CE651B722E07}" srcOrd="0" destOrd="0" presId="urn:microsoft.com/office/officeart/2018/2/layout/IconCircleList"/>
    <dgm:cxn modelId="{BFC7FED8-3D29-4C21-AF2C-62E18C297C4C}" type="presParOf" srcId="{0FB7A021-CCF2-4545-B279-C66C773172DC}" destId="{9EDB2AEF-746A-4B40-A385-874DF8D8F56C}" srcOrd="1" destOrd="0" presId="urn:microsoft.com/office/officeart/2018/2/layout/IconCircleList"/>
    <dgm:cxn modelId="{CC1AE287-5B19-43A5-8D4A-8497608EA423}" type="presParOf" srcId="{0FB7A021-CCF2-4545-B279-C66C773172DC}" destId="{AB1AC69A-032F-4ACC-AD37-554090E791CF}" srcOrd="2" destOrd="0" presId="urn:microsoft.com/office/officeart/2018/2/layout/IconCircleList"/>
    <dgm:cxn modelId="{1489B9D7-7A1E-426E-A4B6-F9749D9F95EC}" type="presParOf" srcId="{0FB7A021-CCF2-4545-B279-C66C773172DC}" destId="{3F24AFB6-42CB-423E-BDC2-A8D9DFD6DF17}" srcOrd="3" destOrd="0" presId="urn:microsoft.com/office/officeart/2018/2/layout/IconCircleList"/>
    <dgm:cxn modelId="{20457FC1-F610-456A-9641-97E0952860C1}" type="presParOf" srcId="{2C506A3A-6489-4A6C-9037-46263A303184}" destId="{81074C41-87E5-49D5-A66F-0C583AB8FBF7}" srcOrd="5" destOrd="0" presId="urn:microsoft.com/office/officeart/2018/2/layout/IconCircleList"/>
    <dgm:cxn modelId="{E9003C26-19E4-4885-88D0-EE814DF4CD4A}" type="presParOf" srcId="{2C506A3A-6489-4A6C-9037-46263A303184}" destId="{DD6960B7-64CE-4A79-A7D3-B5CDF0686761}" srcOrd="6" destOrd="0" presId="urn:microsoft.com/office/officeart/2018/2/layout/IconCircleList"/>
    <dgm:cxn modelId="{74CC0A5D-9C33-4CB1-AF4A-74EBD8E596F3}" type="presParOf" srcId="{DD6960B7-64CE-4A79-A7D3-B5CDF0686761}" destId="{5860BE08-A145-4C5B-BB2E-C82E43E11F96}" srcOrd="0" destOrd="0" presId="urn:microsoft.com/office/officeart/2018/2/layout/IconCircleList"/>
    <dgm:cxn modelId="{A79BE344-0817-4B51-9622-C0068C6FAC19}" type="presParOf" srcId="{DD6960B7-64CE-4A79-A7D3-B5CDF0686761}" destId="{29492F01-D1C2-4F84-A97E-BAD168F60E97}" srcOrd="1" destOrd="0" presId="urn:microsoft.com/office/officeart/2018/2/layout/IconCircleList"/>
    <dgm:cxn modelId="{46B9CBD2-10FB-48AA-8DD3-0A8FE2FBA141}" type="presParOf" srcId="{DD6960B7-64CE-4A79-A7D3-B5CDF0686761}" destId="{58309D61-A595-4BDD-A23E-0B7733AE651F}" srcOrd="2" destOrd="0" presId="urn:microsoft.com/office/officeart/2018/2/layout/IconCircleList"/>
    <dgm:cxn modelId="{EDE4A873-8BF7-4AA3-A83A-941D8117AFBC}" type="presParOf" srcId="{DD6960B7-64CE-4A79-A7D3-B5CDF0686761}" destId="{67E1FE0B-8EF1-40A1-91A6-56FC0D18AB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7E76B-BD7E-4FCB-A8A1-EF4D00AAC88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B577E3-DFB4-400E-BC71-DCAF81835D9E}">
      <dgm:prSet/>
      <dgm:spPr/>
      <dgm:t>
        <a:bodyPr/>
        <a:lstStyle/>
        <a:p>
          <a:r>
            <a:rPr lang="pt-BR"/>
            <a:t>Lista ligada</a:t>
          </a:r>
          <a:endParaRPr lang="en-US"/>
        </a:p>
      </dgm:t>
    </dgm:pt>
    <dgm:pt modelId="{299A38A2-F237-4EF8-AE3B-4B334535A91C}" type="parTrans" cxnId="{7A93F57E-6ED3-4591-9E19-2420252478C1}">
      <dgm:prSet/>
      <dgm:spPr/>
      <dgm:t>
        <a:bodyPr/>
        <a:lstStyle/>
        <a:p>
          <a:endParaRPr lang="en-US"/>
        </a:p>
      </dgm:t>
    </dgm:pt>
    <dgm:pt modelId="{DBD923B5-E25B-40E7-96D4-C773B5655900}" type="sibTrans" cxnId="{7A93F57E-6ED3-4591-9E19-2420252478C1}">
      <dgm:prSet/>
      <dgm:spPr/>
      <dgm:t>
        <a:bodyPr/>
        <a:lstStyle/>
        <a:p>
          <a:endParaRPr lang="en-US"/>
        </a:p>
      </dgm:t>
    </dgm:pt>
    <dgm:pt modelId="{DA5E3765-2366-4CFB-A520-BEADBEC0933B}">
      <dgm:prSet/>
      <dgm:spPr/>
      <dgm:t>
        <a:bodyPr/>
        <a:lstStyle/>
        <a:p>
          <a:r>
            <a:rPr lang="pt-BR" dirty="0"/>
            <a:t>Busca binaria</a:t>
          </a:r>
          <a:endParaRPr lang="en-US" dirty="0"/>
        </a:p>
      </dgm:t>
    </dgm:pt>
    <dgm:pt modelId="{BF6EF84C-79BB-4D20-ACAA-0746B3A74522}" type="parTrans" cxnId="{C394E3E2-016A-486E-A4E2-F681422D66C8}">
      <dgm:prSet/>
      <dgm:spPr/>
      <dgm:t>
        <a:bodyPr/>
        <a:lstStyle/>
        <a:p>
          <a:endParaRPr lang="en-US"/>
        </a:p>
      </dgm:t>
    </dgm:pt>
    <dgm:pt modelId="{5ACC32B0-7990-46A5-8572-966F0DE64E09}" type="sibTrans" cxnId="{C394E3E2-016A-486E-A4E2-F681422D66C8}">
      <dgm:prSet/>
      <dgm:spPr/>
      <dgm:t>
        <a:bodyPr/>
        <a:lstStyle/>
        <a:p>
          <a:endParaRPr lang="en-US"/>
        </a:p>
      </dgm:t>
    </dgm:pt>
    <dgm:pt modelId="{9D6A47E5-9346-46B6-8D17-8FD6CEC21C39}">
      <dgm:prSet/>
      <dgm:spPr/>
      <dgm:t>
        <a:bodyPr/>
        <a:lstStyle/>
        <a:p>
          <a:r>
            <a:rPr lang="pt-BR" dirty="0" err="1"/>
            <a:t>Insertion</a:t>
          </a:r>
          <a:r>
            <a:rPr lang="pt-BR" dirty="0"/>
            <a:t> </a:t>
          </a:r>
          <a:r>
            <a:rPr lang="pt-BR" dirty="0" err="1"/>
            <a:t>sort</a:t>
          </a:r>
          <a:r>
            <a:rPr lang="pt-BR" dirty="0"/>
            <a:t> </a:t>
          </a:r>
          <a:endParaRPr lang="en-US" dirty="0"/>
        </a:p>
      </dgm:t>
    </dgm:pt>
    <dgm:pt modelId="{DE7CAE6B-0D41-46A8-A84F-261F32FCA6E1}" type="parTrans" cxnId="{F6B21F16-1BF2-4E6A-8EEF-0C6C03CCD1C6}">
      <dgm:prSet/>
      <dgm:spPr/>
      <dgm:t>
        <a:bodyPr/>
        <a:lstStyle/>
        <a:p>
          <a:endParaRPr lang="en-US"/>
        </a:p>
      </dgm:t>
    </dgm:pt>
    <dgm:pt modelId="{88CF34D8-4D69-488D-939A-8719068E0319}" type="sibTrans" cxnId="{F6B21F16-1BF2-4E6A-8EEF-0C6C03CCD1C6}">
      <dgm:prSet/>
      <dgm:spPr/>
      <dgm:t>
        <a:bodyPr/>
        <a:lstStyle/>
        <a:p>
          <a:endParaRPr lang="en-US"/>
        </a:p>
      </dgm:t>
    </dgm:pt>
    <dgm:pt modelId="{EB18A663-2E0E-4F72-A74C-B6D22102965C}" type="pres">
      <dgm:prSet presAssocID="{8067E76B-BD7E-4FCB-A8A1-EF4D00AAC887}" presName="linear" presStyleCnt="0">
        <dgm:presLayoutVars>
          <dgm:dir/>
          <dgm:animLvl val="lvl"/>
          <dgm:resizeHandles val="exact"/>
        </dgm:presLayoutVars>
      </dgm:prSet>
      <dgm:spPr/>
    </dgm:pt>
    <dgm:pt modelId="{A4906944-13CB-4E0E-AF56-F178482FFFFD}" type="pres">
      <dgm:prSet presAssocID="{B1B577E3-DFB4-400E-BC71-DCAF81835D9E}" presName="parentLin" presStyleCnt="0"/>
      <dgm:spPr/>
    </dgm:pt>
    <dgm:pt modelId="{404B8410-51BC-4456-B855-A5380FE86E16}" type="pres">
      <dgm:prSet presAssocID="{B1B577E3-DFB4-400E-BC71-DCAF81835D9E}" presName="parentLeftMargin" presStyleLbl="node1" presStyleIdx="0" presStyleCnt="3"/>
      <dgm:spPr/>
    </dgm:pt>
    <dgm:pt modelId="{1C4A19B3-A994-402B-8AB3-34D34EA96963}" type="pres">
      <dgm:prSet presAssocID="{B1B577E3-DFB4-400E-BC71-DCAF81835D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836494-B63E-43CB-A8AC-B843BC799DD0}" type="pres">
      <dgm:prSet presAssocID="{B1B577E3-DFB4-400E-BC71-DCAF81835D9E}" presName="negativeSpace" presStyleCnt="0"/>
      <dgm:spPr/>
    </dgm:pt>
    <dgm:pt modelId="{2B3C636D-B0F7-41BC-B36C-01E8FA2C66CB}" type="pres">
      <dgm:prSet presAssocID="{B1B577E3-DFB4-400E-BC71-DCAF81835D9E}" presName="childText" presStyleLbl="conFgAcc1" presStyleIdx="0" presStyleCnt="3">
        <dgm:presLayoutVars>
          <dgm:bulletEnabled val="1"/>
        </dgm:presLayoutVars>
      </dgm:prSet>
      <dgm:spPr/>
    </dgm:pt>
    <dgm:pt modelId="{A03DF5B0-04B1-4C77-A154-B19ED12D1810}" type="pres">
      <dgm:prSet presAssocID="{DBD923B5-E25B-40E7-96D4-C773B5655900}" presName="spaceBetweenRectangles" presStyleCnt="0"/>
      <dgm:spPr/>
    </dgm:pt>
    <dgm:pt modelId="{F33E401E-6F29-43E1-93C5-3DCE97C50A14}" type="pres">
      <dgm:prSet presAssocID="{DA5E3765-2366-4CFB-A520-BEADBEC0933B}" presName="parentLin" presStyleCnt="0"/>
      <dgm:spPr/>
    </dgm:pt>
    <dgm:pt modelId="{4E56D343-5348-4062-9FD3-C77362A96E39}" type="pres">
      <dgm:prSet presAssocID="{DA5E3765-2366-4CFB-A520-BEADBEC0933B}" presName="parentLeftMargin" presStyleLbl="node1" presStyleIdx="0" presStyleCnt="3"/>
      <dgm:spPr/>
    </dgm:pt>
    <dgm:pt modelId="{8C4FF4A5-1720-4A57-B98B-0271FEC037E2}" type="pres">
      <dgm:prSet presAssocID="{DA5E3765-2366-4CFB-A520-BEADBEC093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7C72D8-1B18-49FD-9295-73A1FAF3E9FC}" type="pres">
      <dgm:prSet presAssocID="{DA5E3765-2366-4CFB-A520-BEADBEC0933B}" presName="negativeSpace" presStyleCnt="0"/>
      <dgm:spPr/>
    </dgm:pt>
    <dgm:pt modelId="{146FC48C-AEA9-43FC-88DA-E8D1D98FA32F}" type="pres">
      <dgm:prSet presAssocID="{DA5E3765-2366-4CFB-A520-BEADBEC0933B}" presName="childText" presStyleLbl="conFgAcc1" presStyleIdx="1" presStyleCnt="3">
        <dgm:presLayoutVars>
          <dgm:bulletEnabled val="1"/>
        </dgm:presLayoutVars>
      </dgm:prSet>
      <dgm:spPr/>
    </dgm:pt>
    <dgm:pt modelId="{545F129D-00F0-47C1-BA7B-A991C0ED6F79}" type="pres">
      <dgm:prSet presAssocID="{5ACC32B0-7990-46A5-8572-966F0DE64E09}" presName="spaceBetweenRectangles" presStyleCnt="0"/>
      <dgm:spPr/>
    </dgm:pt>
    <dgm:pt modelId="{DA4E93A5-EF3F-456C-9695-AF9CB9E5D356}" type="pres">
      <dgm:prSet presAssocID="{9D6A47E5-9346-46B6-8D17-8FD6CEC21C39}" presName="parentLin" presStyleCnt="0"/>
      <dgm:spPr/>
    </dgm:pt>
    <dgm:pt modelId="{4D5A3FED-4AB6-43F2-B62F-01E7031EB7D6}" type="pres">
      <dgm:prSet presAssocID="{9D6A47E5-9346-46B6-8D17-8FD6CEC21C39}" presName="parentLeftMargin" presStyleLbl="node1" presStyleIdx="1" presStyleCnt="3"/>
      <dgm:spPr/>
    </dgm:pt>
    <dgm:pt modelId="{3C23B3FA-6DDA-4E95-A750-14879CC19950}" type="pres">
      <dgm:prSet presAssocID="{9D6A47E5-9346-46B6-8D17-8FD6CEC21C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5F95CB-1104-45EE-9928-630CAB02AB94}" type="pres">
      <dgm:prSet presAssocID="{9D6A47E5-9346-46B6-8D17-8FD6CEC21C39}" presName="negativeSpace" presStyleCnt="0"/>
      <dgm:spPr/>
    </dgm:pt>
    <dgm:pt modelId="{3C976A90-C269-4367-81C0-449C72FD090E}" type="pres">
      <dgm:prSet presAssocID="{9D6A47E5-9346-46B6-8D17-8FD6CEC21C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B21F16-1BF2-4E6A-8EEF-0C6C03CCD1C6}" srcId="{8067E76B-BD7E-4FCB-A8A1-EF4D00AAC887}" destId="{9D6A47E5-9346-46B6-8D17-8FD6CEC21C39}" srcOrd="2" destOrd="0" parTransId="{DE7CAE6B-0D41-46A8-A84F-261F32FCA6E1}" sibTransId="{88CF34D8-4D69-488D-939A-8719068E0319}"/>
    <dgm:cxn modelId="{5EAF0D43-3A3F-4E24-A78D-10A7A9D4423A}" type="presOf" srcId="{DA5E3765-2366-4CFB-A520-BEADBEC0933B}" destId="{4E56D343-5348-4062-9FD3-C77362A96E39}" srcOrd="0" destOrd="0" presId="urn:microsoft.com/office/officeart/2005/8/layout/list1"/>
    <dgm:cxn modelId="{EA39286A-50C9-4A74-9C8B-1EDD3B09D732}" type="presOf" srcId="{B1B577E3-DFB4-400E-BC71-DCAF81835D9E}" destId="{1C4A19B3-A994-402B-8AB3-34D34EA96963}" srcOrd="1" destOrd="0" presId="urn:microsoft.com/office/officeart/2005/8/layout/list1"/>
    <dgm:cxn modelId="{EBB2887E-454D-468F-9635-A8C25CEA33BB}" type="presOf" srcId="{B1B577E3-DFB4-400E-BC71-DCAF81835D9E}" destId="{404B8410-51BC-4456-B855-A5380FE86E16}" srcOrd="0" destOrd="0" presId="urn:microsoft.com/office/officeart/2005/8/layout/list1"/>
    <dgm:cxn modelId="{7A93F57E-6ED3-4591-9E19-2420252478C1}" srcId="{8067E76B-BD7E-4FCB-A8A1-EF4D00AAC887}" destId="{B1B577E3-DFB4-400E-BC71-DCAF81835D9E}" srcOrd="0" destOrd="0" parTransId="{299A38A2-F237-4EF8-AE3B-4B334535A91C}" sibTransId="{DBD923B5-E25B-40E7-96D4-C773B5655900}"/>
    <dgm:cxn modelId="{BBB7D191-08F0-4BDF-A2F7-548A167F1B63}" type="presOf" srcId="{8067E76B-BD7E-4FCB-A8A1-EF4D00AAC887}" destId="{EB18A663-2E0E-4F72-A74C-B6D22102965C}" srcOrd="0" destOrd="0" presId="urn:microsoft.com/office/officeart/2005/8/layout/list1"/>
    <dgm:cxn modelId="{497D09BA-E84E-4827-B6AB-3CA45E3EF039}" type="presOf" srcId="{DA5E3765-2366-4CFB-A520-BEADBEC0933B}" destId="{8C4FF4A5-1720-4A57-B98B-0271FEC037E2}" srcOrd="1" destOrd="0" presId="urn:microsoft.com/office/officeart/2005/8/layout/list1"/>
    <dgm:cxn modelId="{D8DB64BD-1B56-42B9-9269-69E64498B1CB}" type="presOf" srcId="{9D6A47E5-9346-46B6-8D17-8FD6CEC21C39}" destId="{3C23B3FA-6DDA-4E95-A750-14879CC19950}" srcOrd="1" destOrd="0" presId="urn:microsoft.com/office/officeart/2005/8/layout/list1"/>
    <dgm:cxn modelId="{C394E3E2-016A-486E-A4E2-F681422D66C8}" srcId="{8067E76B-BD7E-4FCB-A8A1-EF4D00AAC887}" destId="{DA5E3765-2366-4CFB-A520-BEADBEC0933B}" srcOrd="1" destOrd="0" parTransId="{BF6EF84C-79BB-4D20-ACAA-0746B3A74522}" sibTransId="{5ACC32B0-7990-46A5-8572-966F0DE64E09}"/>
    <dgm:cxn modelId="{B729C9F9-E4D7-4440-BAA3-11D75DD907A9}" type="presOf" srcId="{9D6A47E5-9346-46B6-8D17-8FD6CEC21C39}" destId="{4D5A3FED-4AB6-43F2-B62F-01E7031EB7D6}" srcOrd="0" destOrd="0" presId="urn:microsoft.com/office/officeart/2005/8/layout/list1"/>
    <dgm:cxn modelId="{9E132319-0C47-4DAC-8B5B-EC4CD6B9260C}" type="presParOf" srcId="{EB18A663-2E0E-4F72-A74C-B6D22102965C}" destId="{A4906944-13CB-4E0E-AF56-F178482FFFFD}" srcOrd="0" destOrd="0" presId="urn:microsoft.com/office/officeart/2005/8/layout/list1"/>
    <dgm:cxn modelId="{E2B24648-6D2C-452C-8ACB-DB902A01F8A5}" type="presParOf" srcId="{A4906944-13CB-4E0E-AF56-F178482FFFFD}" destId="{404B8410-51BC-4456-B855-A5380FE86E16}" srcOrd="0" destOrd="0" presId="urn:microsoft.com/office/officeart/2005/8/layout/list1"/>
    <dgm:cxn modelId="{1A716B48-14A9-4E70-AF7B-DFC0FE1CD30C}" type="presParOf" srcId="{A4906944-13CB-4E0E-AF56-F178482FFFFD}" destId="{1C4A19B3-A994-402B-8AB3-34D34EA96963}" srcOrd="1" destOrd="0" presId="urn:microsoft.com/office/officeart/2005/8/layout/list1"/>
    <dgm:cxn modelId="{8F87CA3A-1680-495C-9C1B-3D8ECFB28D8F}" type="presParOf" srcId="{EB18A663-2E0E-4F72-A74C-B6D22102965C}" destId="{23836494-B63E-43CB-A8AC-B843BC799DD0}" srcOrd="1" destOrd="0" presId="urn:microsoft.com/office/officeart/2005/8/layout/list1"/>
    <dgm:cxn modelId="{D52337E3-6791-489F-8F7C-A028DA6A807A}" type="presParOf" srcId="{EB18A663-2E0E-4F72-A74C-B6D22102965C}" destId="{2B3C636D-B0F7-41BC-B36C-01E8FA2C66CB}" srcOrd="2" destOrd="0" presId="urn:microsoft.com/office/officeart/2005/8/layout/list1"/>
    <dgm:cxn modelId="{0DF93BA9-0098-475E-974E-0D94B90B6495}" type="presParOf" srcId="{EB18A663-2E0E-4F72-A74C-B6D22102965C}" destId="{A03DF5B0-04B1-4C77-A154-B19ED12D1810}" srcOrd="3" destOrd="0" presId="urn:microsoft.com/office/officeart/2005/8/layout/list1"/>
    <dgm:cxn modelId="{B9427FA1-F455-4D81-8669-09C1ACBD58E2}" type="presParOf" srcId="{EB18A663-2E0E-4F72-A74C-B6D22102965C}" destId="{F33E401E-6F29-43E1-93C5-3DCE97C50A14}" srcOrd="4" destOrd="0" presId="urn:microsoft.com/office/officeart/2005/8/layout/list1"/>
    <dgm:cxn modelId="{63AFB01C-B310-4474-A517-0CCA0E1717F7}" type="presParOf" srcId="{F33E401E-6F29-43E1-93C5-3DCE97C50A14}" destId="{4E56D343-5348-4062-9FD3-C77362A96E39}" srcOrd="0" destOrd="0" presId="urn:microsoft.com/office/officeart/2005/8/layout/list1"/>
    <dgm:cxn modelId="{133650DA-B690-41CC-A40E-095D9E8AAAEA}" type="presParOf" srcId="{F33E401E-6F29-43E1-93C5-3DCE97C50A14}" destId="{8C4FF4A5-1720-4A57-B98B-0271FEC037E2}" srcOrd="1" destOrd="0" presId="urn:microsoft.com/office/officeart/2005/8/layout/list1"/>
    <dgm:cxn modelId="{ACAEBD0B-99A1-40DE-99A4-E5F4DB34D35F}" type="presParOf" srcId="{EB18A663-2E0E-4F72-A74C-B6D22102965C}" destId="{A97C72D8-1B18-49FD-9295-73A1FAF3E9FC}" srcOrd="5" destOrd="0" presId="urn:microsoft.com/office/officeart/2005/8/layout/list1"/>
    <dgm:cxn modelId="{C373B9B5-4522-4F53-B1BC-3521D88A03BE}" type="presParOf" srcId="{EB18A663-2E0E-4F72-A74C-B6D22102965C}" destId="{146FC48C-AEA9-43FC-88DA-E8D1D98FA32F}" srcOrd="6" destOrd="0" presId="urn:microsoft.com/office/officeart/2005/8/layout/list1"/>
    <dgm:cxn modelId="{56CB430C-9256-41EC-A640-6243BD36BE75}" type="presParOf" srcId="{EB18A663-2E0E-4F72-A74C-B6D22102965C}" destId="{545F129D-00F0-47C1-BA7B-A991C0ED6F79}" srcOrd="7" destOrd="0" presId="urn:microsoft.com/office/officeart/2005/8/layout/list1"/>
    <dgm:cxn modelId="{2BF4186B-A133-49BD-A579-6B5A3E6F1BB3}" type="presParOf" srcId="{EB18A663-2E0E-4F72-A74C-B6D22102965C}" destId="{DA4E93A5-EF3F-456C-9695-AF9CB9E5D356}" srcOrd="8" destOrd="0" presId="urn:microsoft.com/office/officeart/2005/8/layout/list1"/>
    <dgm:cxn modelId="{18C999A9-6942-479F-9797-E94320E01C39}" type="presParOf" srcId="{DA4E93A5-EF3F-456C-9695-AF9CB9E5D356}" destId="{4D5A3FED-4AB6-43F2-B62F-01E7031EB7D6}" srcOrd="0" destOrd="0" presId="urn:microsoft.com/office/officeart/2005/8/layout/list1"/>
    <dgm:cxn modelId="{4D13C9E9-4544-4155-B94D-33EBFC1103BA}" type="presParOf" srcId="{DA4E93A5-EF3F-456C-9695-AF9CB9E5D356}" destId="{3C23B3FA-6DDA-4E95-A750-14879CC19950}" srcOrd="1" destOrd="0" presId="urn:microsoft.com/office/officeart/2005/8/layout/list1"/>
    <dgm:cxn modelId="{C69A8BD3-C9B6-4859-B417-AF726FCBF31D}" type="presParOf" srcId="{EB18A663-2E0E-4F72-A74C-B6D22102965C}" destId="{E65F95CB-1104-45EE-9928-630CAB02AB94}" srcOrd="9" destOrd="0" presId="urn:microsoft.com/office/officeart/2005/8/layout/list1"/>
    <dgm:cxn modelId="{230B547B-ED2F-4BB9-BC4B-6C5853A12AFE}" type="presParOf" srcId="{EB18A663-2E0E-4F72-A74C-B6D22102965C}" destId="{3C976A90-C269-4367-81C0-449C72FD09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BFE1D-D326-4C7A-A182-F46C9C9415AB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1DB2B-782C-48DC-9C3C-83BE0FD3281D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40C2-30D3-48C8-8900-6AA18C162144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OBJETIVO	</a:t>
          </a:r>
          <a:endParaRPr lang="en-US" sz="2400" kern="1200"/>
        </a:p>
      </dsp:txBody>
      <dsp:txXfrm>
        <a:off x="1834517" y="302868"/>
        <a:ext cx="3148942" cy="1335915"/>
      </dsp:txXfrm>
    </dsp:sp>
    <dsp:sp modelId="{DE6E6754-D55A-4224-883E-84408F290EBF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DF7D3-DF79-4C7C-A635-24D4B6ED2CB2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AD112-7689-460A-B74F-C458CBA6054B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Construir um catálogo de livros</a:t>
          </a:r>
          <a:endParaRPr lang="en-US" sz="2400" kern="1200" dirty="0"/>
        </a:p>
      </dsp:txBody>
      <dsp:txXfrm>
        <a:off x="7154322" y="302868"/>
        <a:ext cx="3148942" cy="1335915"/>
      </dsp:txXfrm>
    </dsp:sp>
    <dsp:sp modelId="{9F24B943-6D1D-4DB4-9CED-CE651B722E07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B2AEF-746A-4B40-A385-874DF8D8F56C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4AFB6-42CB-423E-BDC2-A8D9DFD6DF17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ISBN organizados em ordem crescente</a:t>
          </a:r>
          <a:endParaRPr lang="en-US" sz="2400" kern="1200"/>
        </a:p>
      </dsp:txBody>
      <dsp:txXfrm>
        <a:off x="1834517" y="2310092"/>
        <a:ext cx="3148942" cy="1335915"/>
      </dsp:txXfrm>
    </dsp:sp>
    <dsp:sp modelId="{5860BE08-A145-4C5B-BB2E-C82E43E11F96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92F01-D1C2-4F84-A97E-BAD168F60E97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FE0B-8EF1-40A1-91A6-56FC0D18AB8C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Método de busca implementado</a:t>
          </a:r>
          <a:endParaRPr lang="en-US" sz="2400" kern="1200"/>
        </a:p>
      </dsp:txBody>
      <dsp:txXfrm>
        <a:off x="7154322" y="231009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C636D-B0F7-41BC-B36C-01E8FA2C66CB}">
      <dsp:nvSpPr>
        <dsp:cNvPr id="0" name=""/>
        <dsp:cNvSpPr/>
      </dsp:nvSpPr>
      <dsp:spPr>
        <a:xfrm>
          <a:off x="0" y="64371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A19B3-A994-402B-8AB3-34D34EA96963}">
      <dsp:nvSpPr>
        <dsp:cNvPr id="0" name=""/>
        <dsp:cNvSpPr/>
      </dsp:nvSpPr>
      <dsp:spPr>
        <a:xfrm>
          <a:off x="345025" y="2379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Lista ligada</a:t>
          </a:r>
          <a:endParaRPr lang="en-US" sz="4200" kern="1200"/>
        </a:p>
      </dsp:txBody>
      <dsp:txXfrm>
        <a:off x="405549" y="84314"/>
        <a:ext cx="4709310" cy="1118792"/>
      </dsp:txXfrm>
    </dsp:sp>
    <dsp:sp modelId="{146FC48C-AEA9-43FC-88DA-E8D1D98FA32F}">
      <dsp:nvSpPr>
        <dsp:cNvPr id="0" name=""/>
        <dsp:cNvSpPr/>
      </dsp:nvSpPr>
      <dsp:spPr>
        <a:xfrm>
          <a:off x="0" y="254883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FF4A5-1720-4A57-B98B-0271FEC037E2}">
      <dsp:nvSpPr>
        <dsp:cNvPr id="0" name=""/>
        <dsp:cNvSpPr/>
      </dsp:nvSpPr>
      <dsp:spPr>
        <a:xfrm>
          <a:off x="345025" y="1928910"/>
          <a:ext cx="4830358" cy="1239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Busca binaria</a:t>
          </a:r>
          <a:endParaRPr lang="en-US" sz="4200" kern="1200" dirty="0"/>
        </a:p>
      </dsp:txBody>
      <dsp:txXfrm>
        <a:off x="405549" y="1989434"/>
        <a:ext cx="4709310" cy="1118792"/>
      </dsp:txXfrm>
    </dsp:sp>
    <dsp:sp modelId="{3C976A90-C269-4367-81C0-449C72FD090E}">
      <dsp:nvSpPr>
        <dsp:cNvPr id="0" name=""/>
        <dsp:cNvSpPr/>
      </dsp:nvSpPr>
      <dsp:spPr>
        <a:xfrm>
          <a:off x="0" y="445395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3B3FA-6DDA-4E95-A750-14879CC19950}">
      <dsp:nvSpPr>
        <dsp:cNvPr id="0" name=""/>
        <dsp:cNvSpPr/>
      </dsp:nvSpPr>
      <dsp:spPr>
        <a:xfrm>
          <a:off x="345025" y="3834030"/>
          <a:ext cx="4830358" cy="1239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 err="1"/>
            <a:t>Insertion</a:t>
          </a:r>
          <a:r>
            <a:rPr lang="pt-BR" sz="4200" kern="1200" dirty="0"/>
            <a:t> </a:t>
          </a:r>
          <a:r>
            <a:rPr lang="pt-BR" sz="4200" kern="1200" dirty="0" err="1"/>
            <a:t>sort</a:t>
          </a:r>
          <a:r>
            <a:rPr lang="pt-BR" sz="4200" kern="1200" dirty="0"/>
            <a:t> </a:t>
          </a:r>
          <a:endParaRPr lang="en-US" sz="4200" kern="1200" dirty="0"/>
        </a:p>
      </dsp:txBody>
      <dsp:txXfrm>
        <a:off x="405549" y="3894554"/>
        <a:ext cx="4709310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D3A8-6FCB-8BFF-A1BC-20781BC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17851-78C0-3F3B-230B-C99A0C04B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CE5CC-E646-CF28-BA24-A11B3A18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9D48F-D3A6-FC22-0927-C6943D1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57D2B-690E-2002-B23F-C95C0108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4790-A8C4-DB94-EB59-E919C6DE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F9E04-7B2F-7D8C-7627-08727F1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013CA-6FFD-1083-E202-6183CE2A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A138B-3FC0-3C64-1228-2C71848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ECE5B-2875-21AA-5031-F990EE6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1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502C1-602D-6077-C969-337B7C15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99D72-73FB-99F6-4E36-F234CE7D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583EE-3F11-F9D2-9D9C-3B7F18C6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CCED8-54DA-36CE-C454-68B0484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43539-AEEC-FDA8-FF0B-7989017E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02CE-89C3-41A6-CA4F-5E6F7507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64F48-81F5-E56C-E3DB-B9B3C2E0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6183D-3CCD-5A13-0E4C-D32BF578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F3749-8AF9-9AA7-CC80-ADA3879B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44AEB-BC1C-C11B-F670-DD261ED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5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1AB8-4E84-F5C8-6659-286C62D8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9C519D-BADB-3C72-8F1D-FD76FE0D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ADE18-08D4-416B-196F-13F4CF50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BFF31-8B35-07FF-35E0-A035C7F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2C7CF-3FE8-2FED-1F96-A2AA543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D3A00-50C1-136F-28F0-76DBCB41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CA0C7-85DD-4F12-18B0-9A9C6342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667CFB-3009-C9A0-168F-9DA2FF24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4DA57-63FE-0310-6AE0-DFE3CB6A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12F68-AF9C-6210-5CEF-3857DCE7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0F98C0-A3AA-76C7-8618-A47BF22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9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5354-0F24-09EC-9629-D2784623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CD94A-4576-9E76-C037-666DE821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D211AD-8425-CCCC-1823-231A8063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751DA0-BE9E-C74C-AAD8-86F320B3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D79E8E-87C2-C1D3-EB57-192A1BA8B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6F2546-B70A-425F-2890-7976C94F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09399C-67E8-5D61-A25B-5571A6B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F51449-759F-A5E2-20A4-CA22BBC3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53A6-A4A7-FBD2-0911-69A1E88F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830945-E2E8-2FB6-A615-5E7DE194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3F9B32-6809-63B5-3E51-0EB3939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E9946D-AF05-804A-AA7C-4CB275A6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2E8010-073E-18A8-ADA5-4443184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BEADCF-6037-A017-9609-6D0184E8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FF9C0-3853-FEA4-96E8-5B21B75C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7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FCE0-2B18-F8F5-5C41-41B4871D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7C8CA-E155-F785-F979-ED44E09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B365A-B296-1478-6FE9-3A2E177E8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B37C1-04D4-2D49-8CE6-71EACF4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049F8-86F7-7F86-9905-2FA5298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71AD6-B67C-E2AD-41E4-2BD50603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7664D-5F0C-9A93-A990-E45C0C28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CBAC9E-4A34-64C5-D69B-5EBAEE9C6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5589B-20AE-DD3C-FDF1-89C53CE2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BC759-5845-2C81-B605-12058ABF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E44AF-1DBB-0915-2FF0-3CAC282C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0A552-B1DA-A31A-B8E5-56060A9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22474-7B74-B945-CC85-01EEA62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A2683-11B6-9DB3-BC2F-B75B68A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40888-4713-070B-26C9-0C42ECF93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9692A-CD9B-9359-ACDC-A2B8E679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5A6FD-9BF7-2A4F-6119-B04B5F772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Imagem 3">
            <a:extLst>
              <a:ext uri="{FF2B5EF4-FFF2-40B4-BE49-F238E27FC236}">
                <a16:creationId xmlns:a16="http://schemas.microsoft.com/office/drawing/2014/main" id="{D1992BE6-78DD-147D-6973-35C610D96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6">
            <a:extLst>
              <a:ext uri="{FF2B5EF4-FFF2-40B4-BE49-F238E27FC236}">
                <a16:creationId xmlns:a16="http://schemas.microsoft.com/office/drawing/2014/main" id="{85704D02-14BD-2676-2588-FA9CEF62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6096F442-70B6-D271-0D66-69D79123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3" r="9020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38F2D-5080-8B05-4A06-A9B8962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Tema do Projeto: Catálogo de livros</a:t>
            </a:r>
          </a:p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r>
              <a:rPr lang="pt-BR" sz="1700" dirty="0"/>
              <a:t>Autores:</a:t>
            </a:r>
          </a:p>
          <a:p>
            <a:pPr marL="0" indent="0">
              <a:buNone/>
            </a:pPr>
            <a:r>
              <a:rPr lang="pt-BR" sz="1700" dirty="0"/>
              <a:t>Gabriel Nazaré</a:t>
            </a:r>
          </a:p>
          <a:p>
            <a:pPr marL="0" indent="0">
              <a:buNone/>
            </a:pPr>
            <a:r>
              <a:rPr lang="pt-BR" sz="1700" dirty="0"/>
              <a:t>Iago Luna</a:t>
            </a:r>
          </a:p>
          <a:p>
            <a:pPr marL="0" indent="0">
              <a:buNone/>
            </a:pPr>
            <a:r>
              <a:rPr lang="pt-BR" sz="1700" dirty="0"/>
              <a:t>Samuel Batistela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5BCE-88CB-1325-48BF-F3F5C840EFE3}"/>
              </a:ext>
            </a:extLst>
          </p:cNvPr>
          <p:cNvSpPr txBox="1"/>
          <p:nvPr/>
        </p:nvSpPr>
        <p:spPr>
          <a:xfrm>
            <a:off x="371094" y="1797149"/>
            <a:ext cx="343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Algoritmos e estrutura de dados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1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13993-614C-B14B-13AE-CCE7D4D8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1D579-D644-39C4-8BC4-35EA1CFA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01934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O problema apresentado requer o desenvolvimento de um software de catalogação de livros, permitindo a busca eficiente pelo número de ISBN, utilizando um método de busca adequado.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BC044B3C-1E47-8921-2157-095E00DE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4E88C3-8B0C-127B-892F-D879FC49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pt-B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A99FFCF-0533-D89B-3623-98DF7A8F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4503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08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DAECE8-B710-6AD4-39E8-EDF0CE2D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TÉCNICAS UTILIZADAS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53F6DC37-83D8-9CD3-E2A3-D1329A670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6050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75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Lupa mostrando declínio de desempenho">
            <a:extLst>
              <a:ext uri="{FF2B5EF4-FFF2-40B4-BE49-F238E27FC236}">
                <a16:creationId xmlns:a16="http://schemas.microsoft.com/office/drawing/2014/main" id="{D390BF32-51EC-0695-A45E-6BED3B619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5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A4A446-8602-B17D-C546-5BD8B2F1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Análise e discussões</a:t>
            </a:r>
          </a:p>
        </p:txBody>
      </p:sp>
    </p:spTree>
    <p:extLst>
      <p:ext uri="{BB962C8B-B14F-4D97-AF65-F5344CB8AC3E}">
        <p14:creationId xmlns:p14="http://schemas.microsoft.com/office/powerpoint/2010/main" val="32689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82E5AA-B316-7C42-5CFB-5B268EB9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4C445-AD83-3363-0A47-5C7A8C98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79390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Apresentação do PowerPoint</vt:lpstr>
      <vt:lpstr>TÉCNICAS UTILIZADAS</vt:lpstr>
      <vt:lpstr>Análise e discussões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Santos C de Jesus</dc:creator>
  <cp:lastModifiedBy>Gabriel Nazaré</cp:lastModifiedBy>
  <cp:revision>8</cp:revision>
  <dcterms:created xsi:type="dcterms:W3CDTF">2022-11-02T21:28:43Z</dcterms:created>
  <dcterms:modified xsi:type="dcterms:W3CDTF">2024-06-17T22:13:53Z</dcterms:modified>
</cp:coreProperties>
</file>