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BCC78-86F0-D889-EFB3-4D8EA24D4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01E4F8-FB12-7FF6-BF8B-DFA6BC5C8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1885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Retrospectiva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BELARMINO DA SILVA .</dc:creator>
  <cp:lastModifiedBy>SAMUEL BELARMINO DA SILVA .</cp:lastModifiedBy>
  <cp:revision>1</cp:revision>
  <dcterms:created xsi:type="dcterms:W3CDTF">2024-10-24T19:08:04Z</dcterms:created>
  <dcterms:modified xsi:type="dcterms:W3CDTF">2024-10-24T19:08:33Z</dcterms:modified>
</cp:coreProperties>
</file>