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BCC78-86F0-D889-EFB3-4D8EA24D4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01E4F8-FB12-7FF6-BF8B-DFA6BC5C8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18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7DE32-3482-A294-3CE9-195CFD78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AF61F9-DA41-8530-C3BF-C053C016C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Pai musico</a:t>
            </a:r>
          </a:p>
          <a:p>
            <a:r>
              <a:rPr lang="pt-BR" dirty="0"/>
              <a:t>Irma musicista</a:t>
            </a:r>
          </a:p>
          <a:p>
            <a:r>
              <a:rPr lang="pt-BR" dirty="0"/>
              <a:t>Comecei a aprender a musica com </a:t>
            </a:r>
            <a:r>
              <a:rPr lang="pt-BR"/>
              <a:t>8 anos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13148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Retrospectiva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BELARMINO DA SILVA .</dc:creator>
  <cp:lastModifiedBy>SAMUEL BELARMINO DA SILVA .</cp:lastModifiedBy>
  <cp:revision>2</cp:revision>
  <dcterms:created xsi:type="dcterms:W3CDTF">2024-10-24T19:08:04Z</dcterms:created>
  <dcterms:modified xsi:type="dcterms:W3CDTF">2024-10-29T01:55:03Z</dcterms:modified>
</cp:coreProperties>
</file>