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AD6997-2EC7-154E-99D8-8A7675DECC86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Clock Generation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#6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parameter for components in your codes</a:t>
            </a:r>
          </a:p>
          <a:p>
            <a:pPr lvl="1"/>
            <a:r>
              <a:rPr lang="en-US" dirty="0"/>
              <a:t>It’s NOT input or output port</a:t>
            </a:r>
          </a:p>
          <a:p>
            <a:r>
              <a:rPr lang="en-US" dirty="0"/>
              <a:t>Use to change the functionality of components</a:t>
            </a:r>
          </a:p>
          <a:p>
            <a:r>
              <a:rPr lang="en-US" dirty="0"/>
              <a:t>More details in textbook, section 8.9 </a:t>
            </a:r>
          </a:p>
          <a:p>
            <a:pPr lvl="1"/>
            <a:r>
              <a:rPr lang="en-US" dirty="0"/>
              <a:t>U1 : </a:t>
            </a:r>
            <a:r>
              <a:rPr lang="en-US" dirty="0" err="1"/>
              <a:t>GenClock</a:t>
            </a:r>
            <a:r>
              <a:rPr lang="en-US" dirty="0"/>
              <a:t> generic map (1) port map (CLK, LED1);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86121" y="3973475"/>
            <a:ext cx="3045155" cy="20463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GenClock.vhd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84446" y="4533320"/>
            <a:ext cx="12016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31276" y="4531732"/>
            <a:ext cx="12016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84446" y="5461822"/>
            <a:ext cx="1201675" cy="1588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6588" y="4191945"/>
            <a:ext cx="58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68681" y="42123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7896" y="5420857"/>
            <a:ext cx="12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Time_period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4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 clock of periods 0.5s, 1s, 2s, 4s from the 50MHz clock on the NEXUS 4 board</a:t>
            </a:r>
          </a:p>
          <a:p>
            <a:r>
              <a:rPr lang="en-US" dirty="0"/>
              <a:t>You may need 3 files</a:t>
            </a:r>
          </a:p>
          <a:p>
            <a:pPr lvl="1"/>
            <a:r>
              <a:rPr lang="en-US" dirty="0" err="1"/>
              <a:t>GenClock.vhd</a:t>
            </a:r>
            <a:r>
              <a:rPr lang="en-US" dirty="0"/>
              <a:t> : to generate the clocks with different clock periods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TestClock.vhd</a:t>
            </a:r>
            <a:r>
              <a:rPr lang="en-US" dirty="0"/>
              <a:t> : to test the generated clock</a:t>
            </a:r>
          </a:p>
          <a:p>
            <a:pPr lvl="1"/>
            <a:r>
              <a:rPr lang="en-US" dirty="0"/>
              <a:t> lab6.xdc: to display the clocks generated on LEDs</a:t>
            </a:r>
          </a:p>
          <a:p>
            <a:r>
              <a:rPr lang="en-US" dirty="0"/>
              <a:t>UCF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400038" y="1550113"/>
            <a:ext cx="4860133" cy="4820351"/>
          </a:xfrm>
          <a:prstGeom prst="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4627"/>
            <a:ext cx="7772400" cy="1143000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06130" y="2093338"/>
            <a:ext cx="2474031" cy="886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GenClock_1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06130" y="3132617"/>
            <a:ext cx="2474031" cy="886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GenClock_2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6130" y="4225883"/>
            <a:ext cx="2474031" cy="886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GenClock_3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06130" y="5295961"/>
            <a:ext cx="2474031" cy="886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GenClock_4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4400" y="2368580"/>
            <a:ext cx="24917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1660045" y="2368580"/>
            <a:ext cx="1746085" cy="1051669"/>
          </a:xfrm>
          <a:prstGeom prst="bentConnector3">
            <a:avLst>
              <a:gd name="adj1" fmla="val 7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660045" y="3420249"/>
            <a:ext cx="1746085" cy="1051669"/>
          </a:xfrm>
          <a:prstGeom prst="bentConnector3">
            <a:avLst>
              <a:gd name="adj1" fmla="val 7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660045" y="4471918"/>
            <a:ext cx="1746085" cy="1051669"/>
          </a:xfrm>
          <a:prstGeom prst="bentConnector3">
            <a:avLst>
              <a:gd name="adj1" fmla="val 7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0286" y="2143343"/>
            <a:ext cx="58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4455" y="2804250"/>
            <a:ext cx="1201675" cy="1588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7905" y="2490349"/>
            <a:ext cx="132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Time_period</a:t>
            </a:r>
            <a:r>
              <a:rPr lang="en-US" sz="1400" dirty="0"/>
              <a:t> =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45223" y="3836713"/>
            <a:ext cx="1201675" cy="1588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8673" y="3522812"/>
            <a:ext cx="132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Time_period</a:t>
            </a:r>
            <a:r>
              <a:rPr lang="en-US" sz="1400" dirty="0"/>
              <a:t> = 2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04455" y="4936483"/>
            <a:ext cx="1201675" cy="1588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7905" y="4622582"/>
            <a:ext cx="132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Time_period</a:t>
            </a:r>
            <a:r>
              <a:rPr lang="en-US" sz="1400" dirty="0"/>
              <a:t> = 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45223" y="5986560"/>
            <a:ext cx="1201675" cy="1588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8673" y="5672659"/>
            <a:ext cx="132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Time_period</a:t>
            </a:r>
            <a:r>
              <a:rPr lang="en-US" sz="1400" dirty="0"/>
              <a:t> = 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80161" y="2522568"/>
            <a:ext cx="23000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80224" y="2317198"/>
            <a:ext cx="67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LED1</a:t>
            </a:r>
          </a:p>
          <a:p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80161" y="3625619"/>
            <a:ext cx="23000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80224" y="3420249"/>
            <a:ext cx="67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LED2</a:t>
            </a:r>
          </a:p>
          <a:p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80161" y="4671801"/>
            <a:ext cx="23000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80224" y="4466431"/>
            <a:ext cx="67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LED3</a:t>
            </a:r>
          </a:p>
          <a:p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80161" y="5728957"/>
            <a:ext cx="23000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80224" y="5523587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LED4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20042" y="63704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61109" y="1670867"/>
            <a:ext cx="13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TestClock.vhd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65362" y="2143343"/>
            <a:ext cx="9489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Genclock.vhd</a:t>
            </a:r>
            <a:r>
              <a:rPr lang="en-US" sz="1050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65362" y="3166333"/>
            <a:ext cx="9489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Genclock.vhd</a:t>
            </a:r>
            <a:r>
              <a:rPr lang="en-US" sz="1050" dirty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5362" y="4225883"/>
            <a:ext cx="9489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Genclock.vhd</a:t>
            </a:r>
            <a:r>
              <a:rPr lang="en-US" sz="1050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65362" y="5295961"/>
            <a:ext cx="9489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Genclock.vhd</a:t>
            </a:r>
            <a:r>
              <a:rPr lang="en-US" sz="1050" dirty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903</TotalTime>
  <Words>186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Perpetua</vt:lpstr>
      <vt:lpstr>Wingdings 2</vt:lpstr>
      <vt:lpstr>Equity</vt:lpstr>
      <vt:lpstr>Lab #6</vt:lpstr>
      <vt:lpstr>What is Generics?</vt:lpstr>
      <vt:lpstr>Generate 4 clocks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#4</dc:title>
  <dc:creator>Shin</dc:creator>
  <cp:lastModifiedBy>Alkorjia, Omar Y.(MU-Student)</cp:lastModifiedBy>
  <cp:revision>10</cp:revision>
  <dcterms:created xsi:type="dcterms:W3CDTF">2014-03-06T14:03:21Z</dcterms:created>
  <dcterms:modified xsi:type="dcterms:W3CDTF">2019-10-10T14:00:32Z</dcterms:modified>
</cp:coreProperties>
</file>