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8" r:id="rId4"/>
    <p:sldId id="259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 autoAdjust="0"/>
    <p:restoredTop sz="94645"/>
  </p:normalViewPr>
  <p:slideViewPr>
    <p:cSldViewPr snapToGrid="0" snapToObjects="1">
      <p:cViewPr varScale="1">
        <p:scale>
          <a:sx n="109" d="100"/>
          <a:sy n="109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B415F590-83E0-0548-A165-272F856C5908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688483C-D2DE-C14E-9CAB-A99F8C951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577" y="621459"/>
            <a:ext cx="5769384" cy="1470025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/>
          <a:p>
            <a:r>
              <a:rPr lang="en-US" dirty="0" smtClean="0"/>
              <a:t>Lab#4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5351"/>
            <a:ext cx="7590161" cy="1752600"/>
          </a:xfrm>
        </p:spPr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Bit Full Adder Implementation on </a:t>
            </a:r>
            <a:r>
              <a:rPr lang="en-US" dirty="0" smtClean="0"/>
              <a:t>vivado2018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016500"/>
            <a:ext cx="8178800" cy="1317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"/>
            <a:ext cx="8183880" cy="1051560"/>
          </a:xfrm>
        </p:spPr>
        <p:txBody>
          <a:bodyPr/>
          <a:lstStyle/>
          <a:p>
            <a:r>
              <a:rPr lang="en-US" dirty="0" smtClean="0"/>
              <a:t>7-segment LED display</a:t>
            </a:r>
            <a:endParaRPr lang="en-US" dirty="0"/>
          </a:p>
        </p:txBody>
      </p:sp>
      <p:pic>
        <p:nvPicPr>
          <p:cNvPr id="4" name="Content Placeholder 3" descr="Screen Shot 2013-02-21 at 12.28.07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6166" b="-16166"/>
          <a:stretch>
            <a:fillRect/>
          </a:stretch>
        </p:blipFill>
        <p:spPr>
          <a:xfrm>
            <a:off x="502920" y="705981"/>
            <a:ext cx="8183880" cy="4187952"/>
          </a:xfrm>
        </p:spPr>
      </p:pic>
      <p:sp>
        <p:nvSpPr>
          <p:cNvPr id="5" name="TextBox 4"/>
          <p:cNvSpPr txBox="1"/>
          <p:nvPr/>
        </p:nvSpPr>
        <p:spPr>
          <a:xfrm>
            <a:off x="502921" y="4524601"/>
            <a:ext cx="8183880" cy="1092607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/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sz="2000" dirty="0"/>
              <a:t> Shares eight common control signals to light individual LED      </a:t>
            </a:r>
            <a:endParaRPr lang="en-US" sz="2000" dirty="0" smtClean="0"/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dirty="0" smtClean="0"/>
              <a:t>		segments </a:t>
            </a:r>
            <a:r>
              <a:rPr lang="en-US" sz="2000" b="1" dirty="0" err="1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sz="2000" b="1" dirty="0" smtClean="0">
                <a:solidFill>
                  <a:srgbClr val="FF6600"/>
                </a:solidFill>
                <a:sym typeface="Wingdings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sym typeface="Wingdings"/>
              </a:rPr>
              <a:t>LEDDisplay.vhd</a:t>
            </a:r>
            <a:endParaRPr lang="en-US" sz="2000" b="1" dirty="0" smtClean="0">
              <a:solidFill>
                <a:srgbClr val="FF6600"/>
              </a:solidFill>
            </a:endParaRP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sz="2000" dirty="0"/>
              <a:t> Has a separate anode control </a:t>
            </a:r>
            <a:r>
              <a:rPr lang="en-US" sz="2000" dirty="0" smtClean="0"/>
              <a:t>input  </a:t>
            </a:r>
            <a:r>
              <a:rPr lang="en-US" sz="2054" b="1" dirty="0" err="1">
                <a:solidFill>
                  <a:srgbClr val="FF6600"/>
                </a:solidFill>
                <a:sym typeface="Wingdings"/>
              </a:rPr>
              <a:t></a:t>
            </a:r>
            <a:r>
              <a:rPr lang="en-US" sz="2054" b="1" dirty="0">
                <a:solidFill>
                  <a:srgbClr val="FF6600"/>
                </a:solidFill>
                <a:sym typeface="Wingdings"/>
              </a:rPr>
              <a:t> </a:t>
            </a:r>
            <a:r>
              <a:rPr lang="en-US" sz="2054" b="1" dirty="0" err="1">
                <a:solidFill>
                  <a:srgbClr val="FF6600"/>
                </a:solidFill>
                <a:sym typeface="Wingdings"/>
              </a:rPr>
              <a:t>AnodeControl.vhd</a:t>
            </a:r>
            <a:r>
              <a:rPr lang="en-US" sz="2000" dirty="0" smtClean="0">
                <a:sym typeface="Wingdings"/>
              </a:rPr>
              <a:t>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"/>
            <a:ext cx="8183880" cy="1051560"/>
          </a:xfrm>
        </p:spPr>
        <p:txBody>
          <a:bodyPr/>
          <a:lstStyle/>
          <a:p>
            <a:r>
              <a:rPr lang="en-US" dirty="0" smtClean="0"/>
              <a:t>File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80" y="1242918"/>
            <a:ext cx="8183880" cy="41879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Adder4Bench : Top level file</a:t>
            </a:r>
          </a:p>
          <a:p>
            <a:r>
              <a:rPr lang="en-US" sz="2000" dirty="0" smtClean="0"/>
              <a:t>Fig2_04 : 4-bit full adder (Adder4)</a:t>
            </a:r>
          </a:p>
          <a:p>
            <a:r>
              <a:rPr lang="en-US" sz="2000" dirty="0" err="1" smtClean="0"/>
              <a:t>FullAdder</a:t>
            </a:r>
            <a:r>
              <a:rPr lang="en-US" sz="2000" dirty="0" smtClean="0"/>
              <a:t> : a full adder</a:t>
            </a:r>
          </a:p>
          <a:p>
            <a:r>
              <a:rPr lang="en-US" sz="2000" dirty="0" err="1" smtClean="0"/>
              <a:t>LEDDisplay</a:t>
            </a:r>
            <a:r>
              <a:rPr lang="en-US" sz="2000" dirty="0" smtClean="0"/>
              <a:t> : 7-segment Display </a:t>
            </a:r>
          </a:p>
          <a:p>
            <a:r>
              <a:rPr lang="en-US" sz="2000" dirty="0" smtClean="0"/>
              <a:t>Dec_7seg : Converter from binary to 7-segmant display</a:t>
            </a:r>
          </a:p>
          <a:p>
            <a:r>
              <a:rPr lang="en-US" sz="2000" dirty="0" err="1" smtClean="0"/>
              <a:t>AnodeControl</a:t>
            </a:r>
            <a:r>
              <a:rPr lang="en-US" sz="2000" dirty="0" smtClean="0"/>
              <a:t> : 7-segment selector</a:t>
            </a:r>
          </a:p>
          <a:p>
            <a:r>
              <a:rPr lang="en-US" sz="2000" dirty="0" smtClean="0"/>
              <a:t>XDC </a:t>
            </a:r>
            <a:r>
              <a:rPr lang="en-US" sz="2000" dirty="0" smtClean="0"/>
              <a:t>file : Matching between PIN locations and variables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r>
              <a:rPr lang="en-US" dirty="0" err="1" smtClean="0"/>
              <a:t>Xdc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51560"/>
            <a:ext cx="8183880" cy="4187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## Clock signal</a:t>
            </a:r>
          </a:p>
          <a:p>
            <a:pPr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E3</a:t>
            </a:r>
            <a:r>
              <a:rPr lang="en-US" sz="1200" dirty="0"/>
              <a:t> 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</a:t>
            </a:r>
            <a:r>
              <a:rPr lang="en-US" sz="1200" dirty="0" err="1"/>
              <a:t>clk</a:t>
            </a:r>
            <a:r>
              <a:rPr lang="en-US" sz="1200" dirty="0"/>
              <a:t> </a:t>
            </a:r>
            <a:r>
              <a:rPr lang="en-US" sz="1200" dirty="0" smtClean="0"/>
              <a:t>}];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smtClean="0"/>
              <a:t>##</a:t>
            </a:r>
            <a:r>
              <a:rPr lang="en-US" sz="1200" dirty="0"/>
              <a:t>Switches</a:t>
            </a:r>
          </a:p>
          <a:p>
            <a:pPr>
              <a:buNone/>
            </a:pPr>
            <a:r>
              <a:rPr lang="en-US" sz="1200" dirty="0" err="1" smtClean="0"/>
              <a:t>set_property</a:t>
            </a:r>
            <a:r>
              <a:rPr lang="en-US" sz="1200" dirty="0" smtClean="0"/>
              <a:t> </a:t>
            </a:r>
            <a:r>
              <a:rPr lang="en-US" sz="1200" dirty="0"/>
              <a:t>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J15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A[0] }];</a:t>
            </a:r>
          </a:p>
          <a:p>
            <a:pPr>
              <a:buNone/>
            </a:pPr>
            <a:r>
              <a:rPr lang="en-US" sz="1200" dirty="0"/>
              <a:t>IO_L24N_T3_RS0_15 </a:t>
            </a:r>
            <a:r>
              <a:rPr lang="en-US" sz="1200" dirty="0" err="1"/>
              <a:t>Sch</a:t>
            </a:r>
            <a:r>
              <a:rPr lang="en-US" sz="1200" dirty="0"/>
              <a:t>=A[0]</a:t>
            </a:r>
          </a:p>
          <a:p>
            <a:pPr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L16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A[1] }];</a:t>
            </a:r>
          </a:p>
          <a:p>
            <a:pPr>
              <a:buNone/>
            </a:pPr>
            <a:r>
              <a:rPr lang="en-US" sz="1200" dirty="0"/>
              <a:t>IO_L3N_T0_DQS_EMCCLK_14 </a:t>
            </a:r>
            <a:r>
              <a:rPr lang="en-US" sz="1200" dirty="0" err="1"/>
              <a:t>Sch</a:t>
            </a:r>
            <a:r>
              <a:rPr lang="en-US" sz="1200" dirty="0"/>
              <a:t>=A[1]</a:t>
            </a:r>
          </a:p>
          <a:p>
            <a:pPr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M13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A[2] }];</a:t>
            </a:r>
          </a:p>
          <a:p>
            <a:pPr>
              <a:buNone/>
            </a:pPr>
            <a:r>
              <a:rPr lang="en-US" sz="1200" dirty="0"/>
              <a:t>IO_L6N_T0_D08_VREF_14 </a:t>
            </a:r>
            <a:r>
              <a:rPr lang="en-US" sz="1200" dirty="0" err="1"/>
              <a:t>Sch</a:t>
            </a:r>
            <a:r>
              <a:rPr lang="en-US" sz="1200" dirty="0"/>
              <a:t>=A[2]</a:t>
            </a:r>
          </a:p>
          <a:p>
            <a:pPr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R15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A[3] }];</a:t>
            </a:r>
          </a:p>
          <a:p>
            <a:pPr>
              <a:buNone/>
            </a:pPr>
            <a:r>
              <a:rPr lang="en-US" sz="1200" dirty="0"/>
              <a:t>IO_L13N_T2_MRCC_14 </a:t>
            </a:r>
            <a:r>
              <a:rPr lang="en-US" sz="1200" dirty="0" err="1"/>
              <a:t>Sch</a:t>
            </a:r>
            <a:r>
              <a:rPr lang="en-US" sz="1200" dirty="0"/>
              <a:t>=A[3]</a:t>
            </a:r>
          </a:p>
          <a:p>
            <a:pPr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R17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B[0] }];</a:t>
            </a:r>
          </a:p>
          <a:p>
            <a:pPr>
              <a:buNone/>
            </a:pPr>
            <a:r>
              <a:rPr lang="en-US" sz="1200" dirty="0"/>
              <a:t>IO_L12N_T1_MRCC_14 </a:t>
            </a:r>
            <a:r>
              <a:rPr lang="en-US" sz="1200" dirty="0" err="1"/>
              <a:t>Sch</a:t>
            </a:r>
            <a:r>
              <a:rPr lang="en-US" sz="1200" dirty="0"/>
              <a:t>=B[0]</a:t>
            </a:r>
          </a:p>
          <a:p>
            <a:pPr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T18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B[1] }];</a:t>
            </a:r>
          </a:p>
          <a:p>
            <a:pPr>
              <a:buNone/>
            </a:pPr>
            <a:r>
              <a:rPr lang="en-US" sz="1200" dirty="0"/>
              <a:t>IO_L7N_T1_D10_14 </a:t>
            </a:r>
            <a:r>
              <a:rPr lang="en-US" sz="1200" dirty="0" err="1"/>
              <a:t>Sch</a:t>
            </a:r>
            <a:r>
              <a:rPr lang="en-US" sz="1200" dirty="0"/>
              <a:t>=B[1]</a:t>
            </a:r>
          </a:p>
          <a:p>
            <a:pPr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U18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B[2]}];</a:t>
            </a:r>
          </a:p>
          <a:p>
            <a:pPr>
              <a:buNone/>
            </a:pPr>
            <a:r>
              <a:rPr lang="en-US" sz="1200" dirty="0"/>
              <a:t>IO_L17N_T2_A13_D29_14 </a:t>
            </a:r>
            <a:r>
              <a:rPr lang="en-US" sz="1200" dirty="0" err="1"/>
              <a:t>Sch</a:t>
            </a:r>
            <a:r>
              <a:rPr lang="en-US" sz="1200" dirty="0"/>
              <a:t>=B[2]</a:t>
            </a:r>
          </a:p>
          <a:p>
            <a:pPr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R13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B[3] </a:t>
            </a:r>
            <a:r>
              <a:rPr lang="en-US" sz="1200" dirty="0" smtClean="0"/>
              <a:t>}];</a:t>
            </a:r>
          </a:p>
          <a:p>
            <a:pPr>
              <a:buNone/>
            </a:pP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51" y="0"/>
            <a:ext cx="8183880" cy="1051560"/>
          </a:xfrm>
        </p:spPr>
        <p:txBody>
          <a:bodyPr/>
          <a:lstStyle/>
          <a:p>
            <a:r>
              <a:rPr lang="en-US" dirty="0" err="1"/>
              <a:t>Xdc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51" y="1051560"/>
            <a:ext cx="8183880" cy="4187952"/>
          </a:xfrm>
        </p:spPr>
        <p:txBody>
          <a:bodyPr>
            <a:noAutofit/>
          </a:bodyPr>
          <a:lstStyle/>
          <a:p>
            <a:r>
              <a:rPr lang="en-US" sz="1200" dirty="0"/>
              <a:t>##7 segment display</a:t>
            </a:r>
          </a:p>
          <a:p>
            <a:endParaRPr lang="en-US" sz="1200" dirty="0"/>
          </a:p>
          <a:p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T10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</a:t>
            </a:r>
            <a:r>
              <a:rPr lang="en-US" sz="1200" dirty="0" err="1"/>
              <a:t>segment_a</a:t>
            </a:r>
            <a:r>
              <a:rPr lang="en-US" sz="1200" dirty="0"/>
              <a:t> }]; </a:t>
            </a:r>
          </a:p>
          <a:p>
            <a:r>
              <a:rPr lang="en-US" sz="1200" dirty="0"/>
              <a:t>IO_L24N_T3_A00_D16_14 </a:t>
            </a:r>
            <a:r>
              <a:rPr lang="en-US" sz="1200" dirty="0" err="1"/>
              <a:t>Sch</a:t>
            </a:r>
            <a:r>
              <a:rPr lang="en-US" sz="1200" dirty="0"/>
              <a:t>=</a:t>
            </a:r>
            <a:r>
              <a:rPr lang="en-US" sz="1200" dirty="0" err="1"/>
              <a:t>segment_a</a:t>
            </a:r>
            <a:endParaRPr lang="en-US" sz="1200" dirty="0"/>
          </a:p>
          <a:p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R10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</a:t>
            </a:r>
            <a:r>
              <a:rPr lang="en-US" sz="1200" dirty="0" err="1"/>
              <a:t>segment_b</a:t>
            </a:r>
            <a:r>
              <a:rPr lang="en-US" sz="1200" dirty="0"/>
              <a:t> }]; </a:t>
            </a:r>
          </a:p>
          <a:p>
            <a:r>
              <a:rPr lang="en-US" sz="1200" dirty="0"/>
              <a:t>IO_25_14 </a:t>
            </a:r>
            <a:r>
              <a:rPr lang="en-US" sz="1200" dirty="0" err="1"/>
              <a:t>Sch</a:t>
            </a:r>
            <a:r>
              <a:rPr lang="en-US" sz="1200" dirty="0"/>
              <a:t>=</a:t>
            </a:r>
            <a:r>
              <a:rPr lang="en-US" sz="1200" dirty="0" err="1"/>
              <a:t>segment_b</a:t>
            </a:r>
            <a:endParaRPr lang="en-US" sz="1200" dirty="0"/>
          </a:p>
          <a:p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K16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</a:t>
            </a:r>
            <a:r>
              <a:rPr lang="en-US" sz="1200" dirty="0" err="1"/>
              <a:t>segment_c</a:t>
            </a:r>
            <a:r>
              <a:rPr lang="en-US" sz="1200" dirty="0"/>
              <a:t> }]; </a:t>
            </a:r>
          </a:p>
          <a:p>
            <a:r>
              <a:rPr lang="en-US" sz="1200" dirty="0"/>
              <a:t>IO_25_15 </a:t>
            </a:r>
            <a:r>
              <a:rPr lang="en-US" sz="1200" dirty="0" err="1"/>
              <a:t>Sch</a:t>
            </a:r>
            <a:r>
              <a:rPr lang="en-US" sz="1200" dirty="0"/>
              <a:t>=</a:t>
            </a:r>
            <a:r>
              <a:rPr lang="en-US" sz="1200" dirty="0" err="1"/>
              <a:t>segment_c</a:t>
            </a:r>
            <a:endParaRPr lang="en-US" sz="1200" dirty="0"/>
          </a:p>
          <a:p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K13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</a:t>
            </a:r>
            <a:r>
              <a:rPr lang="en-US" sz="1200" dirty="0" err="1"/>
              <a:t>segment_d</a:t>
            </a:r>
            <a:r>
              <a:rPr lang="en-US" sz="1200" dirty="0"/>
              <a:t> }]; </a:t>
            </a:r>
          </a:p>
          <a:p>
            <a:r>
              <a:rPr lang="en-US" sz="1200" dirty="0"/>
              <a:t>IO_L17P_T2_A26_15 </a:t>
            </a:r>
            <a:r>
              <a:rPr lang="en-US" sz="1200" dirty="0" err="1"/>
              <a:t>Sch</a:t>
            </a:r>
            <a:r>
              <a:rPr lang="en-US" sz="1200" dirty="0"/>
              <a:t>=</a:t>
            </a:r>
            <a:r>
              <a:rPr lang="en-US" sz="1200" dirty="0" err="1"/>
              <a:t>segment_d</a:t>
            </a:r>
            <a:endParaRPr lang="en-US" sz="1200" dirty="0"/>
          </a:p>
          <a:p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P15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</a:t>
            </a:r>
            <a:r>
              <a:rPr lang="en-US" sz="1200" dirty="0" err="1"/>
              <a:t>segment_e</a:t>
            </a:r>
            <a:r>
              <a:rPr lang="en-US" sz="1200" dirty="0"/>
              <a:t> }]; </a:t>
            </a:r>
          </a:p>
          <a:p>
            <a:r>
              <a:rPr lang="en-US" sz="1200" dirty="0"/>
              <a:t>IO_L13P_T2_MRCC_14 </a:t>
            </a:r>
            <a:r>
              <a:rPr lang="en-US" sz="1200" dirty="0" err="1"/>
              <a:t>Sch</a:t>
            </a:r>
            <a:r>
              <a:rPr lang="en-US" sz="1200" dirty="0"/>
              <a:t>=</a:t>
            </a:r>
            <a:r>
              <a:rPr lang="en-US" sz="1200" dirty="0" err="1"/>
              <a:t>segment_e</a:t>
            </a:r>
            <a:endParaRPr lang="en-US" sz="1200" dirty="0"/>
          </a:p>
          <a:p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T11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</a:t>
            </a:r>
            <a:r>
              <a:rPr lang="en-US" sz="1200" dirty="0" err="1"/>
              <a:t>segment_f</a:t>
            </a:r>
            <a:r>
              <a:rPr lang="en-US" sz="1200" dirty="0"/>
              <a:t> }]; </a:t>
            </a:r>
          </a:p>
          <a:p>
            <a:r>
              <a:rPr lang="en-US" sz="1200" dirty="0"/>
              <a:t>IO_L19P_T3_A10_D26_14 </a:t>
            </a:r>
            <a:r>
              <a:rPr lang="en-US" sz="1200" dirty="0" err="1"/>
              <a:t>Sch</a:t>
            </a:r>
            <a:r>
              <a:rPr lang="en-US" sz="1200" dirty="0"/>
              <a:t>=</a:t>
            </a:r>
            <a:r>
              <a:rPr lang="en-US" sz="1200" dirty="0" err="1"/>
              <a:t>segment_f</a:t>
            </a:r>
            <a:endParaRPr lang="en-US" sz="1200" dirty="0"/>
          </a:p>
          <a:p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L18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</a:t>
            </a:r>
            <a:r>
              <a:rPr lang="en-US" sz="1200" dirty="0" err="1"/>
              <a:t>segment_g</a:t>
            </a:r>
            <a:r>
              <a:rPr lang="en-US" sz="1200" dirty="0"/>
              <a:t> }]; </a:t>
            </a:r>
          </a:p>
          <a:p>
            <a:r>
              <a:rPr lang="en-US" sz="1200" dirty="0"/>
              <a:t>IO_L4P_T0_D04_14 </a:t>
            </a:r>
            <a:r>
              <a:rPr lang="en-US" sz="1200" dirty="0" err="1"/>
              <a:t>Sch</a:t>
            </a:r>
            <a:r>
              <a:rPr lang="en-US" sz="1200" dirty="0"/>
              <a:t>=</a:t>
            </a:r>
            <a:r>
              <a:rPr lang="en-US" sz="1200" dirty="0" err="1"/>
              <a:t>segment_g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</a:t>
            </a:r>
            <a:r>
              <a:rPr lang="en-US" sz="1200" dirty="0">
                <a:solidFill>
                  <a:srgbClr val="FF0000"/>
                </a:solidFill>
              </a:rPr>
              <a:t>H15</a:t>
            </a:r>
            <a:r>
              <a:rPr lang="en-US" sz="1200" dirty="0"/>
              <a:t>   IOSTANDARD LVCMOS33 } [</a:t>
            </a:r>
            <a:r>
              <a:rPr lang="en-US" sz="1200" dirty="0" err="1"/>
              <a:t>get_ports</a:t>
            </a:r>
            <a:r>
              <a:rPr lang="en-US" sz="1200" dirty="0"/>
              <a:t> { </a:t>
            </a:r>
            <a:r>
              <a:rPr lang="en-US" sz="1200" dirty="0" err="1"/>
              <a:t>segment_dp</a:t>
            </a:r>
            <a:r>
              <a:rPr lang="en-US" sz="1200" dirty="0"/>
              <a:t> }]; </a:t>
            </a:r>
          </a:p>
          <a:p>
            <a:r>
              <a:rPr lang="en-US" sz="1200" dirty="0"/>
              <a:t>#IO_L19N_T3_A21_VREF_15 </a:t>
            </a:r>
            <a:r>
              <a:rPr lang="en-US" sz="1200" dirty="0" err="1"/>
              <a:t>Sch</a:t>
            </a:r>
            <a:r>
              <a:rPr lang="en-US" sz="1200" dirty="0"/>
              <a:t>=</a:t>
            </a:r>
            <a:r>
              <a:rPr lang="en-US" sz="1200" dirty="0" err="1"/>
              <a:t>segment_dp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36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8" y="15826"/>
            <a:ext cx="8183880" cy="1051560"/>
          </a:xfrm>
        </p:spPr>
        <p:txBody>
          <a:bodyPr/>
          <a:lstStyle/>
          <a:p>
            <a:r>
              <a:rPr lang="en-US" dirty="0" err="1"/>
              <a:t>Xdc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67385"/>
            <a:ext cx="8183880" cy="4955345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set_property</a:t>
            </a:r>
            <a:r>
              <a:rPr lang="en-US" dirty="0"/>
              <a:t> -</a:t>
            </a:r>
            <a:r>
              <a:rPr lang="en-US" dirty="0" err="1"/>
              <a:t>dict</a:t>
            </a:r>
            <a:r>
              <a:rPr lang="en-US" dirty="0"/>
              <a:t> { PACKAGE_PIN </a:t>
            </a:r>
            <a:r>
              <a:rPr lang="en-US" dirty="0">
                <a:solidFill>
                  <a:srgbClr val="FF0000"/>
                </a:solidFill>
              </a:rPr>
              <a:t>J17</a:t>
            </a:r>
            <a:r>
              <a:rPr lang="en-US" dirty="0"/>
              <a:t>   IOSTANDARD LVCMOS33 } [</a:t>
            </a:r>
            <a:r>
              <a:rPr lang="en-US" dirty="0" err="1"/>
              <a:t>get_ports</a:t>
            </a:r>
            <a:r>
              <a:rPr lang="en-US" dirty="0"/>
              <a:t> { AN0 }]; </a:t>
            </a:r>
          </a:p>
          <a:p>
            <a:r>
              <a:rPr lang="en-US" dirty="0"/>
              <a:t>IO_L23P_T3_FOE_B_15 </a:t>
            </a:r>
            <a:r>
              <a:rPr lang="en-US" dirty="0" err="1"/>
              <a:t>Sch</a:t>
            </a:r>
            <a:r>
              <a:rPr lang="en-US" dirty="0"/>
              <a:t>=an0</a:t>
            </a:r>
          </a:p>
          <a:p>
            <a:r>
              <a:rPr lang="en-US" dirty="0" err="1"/>
              <a:t>set_property</a:t>
            </a:r>
            <a:r>
              <a:rPr lang="en-US" dirty="0"/>
              <a:t> -</a:t>
            </a:r>
            <a:r>
              <a:rPr lang="en-US" dirty="0" err="1"/>
              <a:t>dict</a:t>
            </a:r>
            <a:r>
              <a:rPr lang="en-US" dirty="0"/>
              <a:t> { PACKAGE_PIN </a:t>
            </a:r>
            <a:r>
              <a:rPr lang="en-US" dirty="0">
                <a:solidFill>
                  <a:srgbClr val="FF0000"/>
                </a:solidFill>
              </a:rPr>
              <a:t>J18</a:t>
            </a:r>
            <a:r>
              <a:rPr lang="en-US" dirty="0"/>
              <a:t>   IOSTANDARD LVCMOS33 } [</a:t>
            </a:r>
            <a:r>
              <a:rPr lang="en-US" dirty="0" err="1"/>
              <a:t>get_ports</a:t>
            </a:r>
            <a:r>
              <a:rPr lang="en-US" dirty="0"/>
              <a:t> { AN1 }]; </a:t>
            </a:r>
          </a:p>
          <a:p>
            <a:r>
              <a:rPr lang="en-US" dirty="0"/>
              <a:t>IO_L23N_T3_FWE_B_15 </a:t>
            </a:r>
            <a:r>
              <a:rPr lang="en-US" dirty="0" err="1"/>
              <a:t>Sch</a:t>
            </a:r>
            <a:r>
              <a:rPr lang="en-US" dirty="0"/>
              <a:t>=an1</a:t>
            </a:r>
          </a:p>
          <a:p>
            <a:r>
              <a:rPr lang="en-US" dirty="0" err="1"/>
              <a:t>set_property</a:t>
            </a:r>
            <a:r>
              <a:rPr lang="en-US" dirty="0"/>
              <a:t> -</a:t>
            </a:r>
            <a:r>
              <a:rPr lang="en-US" dirty="0" err="1"/>
              <a:t>dict</a:t>
            </a:r>
            <a:r>
              <a:rPr lang="en-US" dirty="0"/>
              <a:t> { PACKAGE_PIN </a:t>
            </a:r>
            <a:r>
              <a:rPr lang="en-US" dirty="0">
                <a:solidFill>
                  <a:srgbClr val="FF0000"/>
                </a:solidFill>
              </a:rPr>
              <a:t>T9</a:t>
            </a:r>
            <a:r>
              <a:rPr lang="en-US" dirty="0"/>
              <a:t>    IOSTANDARD LVCMOS33 } [</a:t>
            </a:r>
            <a:r>
              <a:rPr lang="en-US" dirty="0" err="1"/>
              <a:t>get_ports</a:t>
            </a:r>
            <a:r>
              <a:rPr lang="en-US" dirty="0"/>
              <a:t> { AN2 }]; </a:t>
            </a:r>
          </a:p>
          <a:p>
            <a:r>
              <a:rPr lang="en-US" dirty="0"/>
              <a:t>IO_L24P_T3_A01_D17_14 </a:t>
            </a:r>
            <a:r>
              <a:rPr lang="en-US" dirty="0" err="1"/>
              <a:t>Sch</a:t>
            </a:r>
            <a:r>
              <a:rPr lang="en-US" dirty="0"/>
              <a:t>=an2</a:t>
            </a:r>
          </a:p>
          <a:p>
            <a:r>
              <a:rPr lang="en-US" dirty="0" err="1"/>
              <a:t>set_property</a:t>
            </a:r>
            <a:r>
              <a:rPr lang="en-US" dirty="0"/>
              <a:t> -</a:t>
            </a:r>
            <a:r>
              <a:rPr lang="en-US" dirty="0" err="1"/>
              <a:t>dict</a:t>
            </a:r>
            <a:r>
              <a:rPr lang="en-US" dirty="0"/>
              <a:t> { PACKAGE_PIN </a:t>
            </a:r>
            <a:r>
              <a:rPr lang="en-US" dirty="0">
                <a:solidFill>
                  <a:srgbClr val="FF0000"/>
                </a:solidFill>
              </a:rPr>
              <a:t>J14</a:t>
            </a:r>
            <a:r>
              <a:rPr lang="en-US" dirty="0"/>
              <a:t>   IOSTANDARD LVCMOS33 } [</a:t>
            </a:r>
            <a:r>
              <a:rPr lang="en-US" dirty="0" err="1"/>
              <a:t>get_ports</a:t>
            </a:r>
            <a:r>
              <a:rPr lang="en-US" dirty="0"/>
              <a:t> { AN3 }]; </a:t>
            </a:r>
          </a:p>
          <a:p>
            <a:r>
              <a:rPr lang="en-US" dirty="0"/>
              <a:t>IO_L19P_T3_A22_15 </a:t>
            </a:r>
            <a:r>
              <a:rPr lang="en-US" dirty="0" err="1"/>
              <a:t>Sch</a:t>
            </a:r>
            <a:r>
              <a:rPr lang="en-US" dirty="0"/>
              <a:t>=an3</a:t>
            </a:r>
          </a:p>
          <a:p>
            <a:r>
              <a:rPr lang="en-US" dirty="0"/>
              <a:t>#</a:t>
            </a:r>
            <a:r>
              <a:rPr lang="en-US" dirty="0" err="1"/>
              <a:t>set_property</a:t>
            </a:r>
            <a:r>
              <a:rPr lang="en-US" dirty="0"/>
              <a:t> -</a:t>
            </a:r>
            <a:r>
              <a:rPr lang="en-US" dirty="0" err="1"/>
              <a:t>dict</a:t>
            </a:r>
            <a:r>
              <a:rPr lang="en-US" dirty="0"/>
              <a:t> { PACKAGE_PIN </a:t>
            </a:r>
            <a:r>
              <a:rPr lang="en-US" dirty="0">
                <a:solidFill>
                  <a:srgbClr val="FF0000"/>
                </a:solidFill>
              </a:rPr>
              <a:t>P14</a:t>
            </a:r>
            <a:r>
              <a:rPr lang="en-US" dirty="0"/>
              <a:t>   IOSTANDARD LVCMOS33 } [</a:t>
            </a:r>
            <a:r>
              <a:rPr lang="en-US" dirty="0" err="1"/>
              <a:t>get_ports</a:t>
            </a:r>
            <a:r>
              <a:rPr lang="en-US" dirty="0"/>
              <a:t> { AN[4] }]; </a:t>
            </a:r>
          </a:p>
          <a:p>
            <a:r>
              <a:rPr lang="en-US" dirty="0"/>
              <a:t>#IO_L8N_T1_D12_14 </a:t>
            </a:r>
            <a:r>
              <a:rPr lang="en-US" dirty="0" err="1"/>
              <a:t>Sch</a:t>
            </a:r>
            <a:r>
              <a:rPr lang="en-US" dirty="0"/>
              <a:t>=an[4]</a:t>
            </a:r>
          </a:p>
          <a:p>
            <a:r>
              <a:rPr lang="en-US" dirty="0"/>
              <a:t>#</a:t>
            </a:r>
            <a:r>
              <a:rPr lang="en-US" dirty="0" err="1"/>
              <a:t>set_property</a:t>
            </a:r>
            <a:r>
              <a:rPr lang="en-US" dirty="0"/>
              <a:t> -</a:t>
            </a:r>
            <a:r>
              <a:rPr lang="en-US" dirty="0" err="1"/>
              <a:t>dict</a:t>
            </a:r>
            <a:r>
              <a:rPr lang="en-US" dirty="0"/>
              <a:t> { PACKAGE_PIN </a:t>
            </a:r>
            <a:r>
              <a:rPr lang="en-US" dirty="0">
                <a:solidFill>
                  <a:srgbClr val="FF0000"/>
                </a:solidFill>
              </a:rPr>
              <a:t>T14</a:t>
            </a:r>
            <a:r>
              <a:rPr lang="en-US" dirty="0"/>
              <a:t>   IOSTANDARD LVCMOS33 } [</a:t>
            </a:r>
            <a:r>
              <a:rPr lang="en-US" dirty="0" err="1"/>
              <a:t>get_ports</a:t>
            </a:r>
            <a:r>
              <a:rPr lang="en-US" dirty="0"/>
              <a:t> { AN[5] }]; </a:t>
            </a:r>
          </a:p>
          <a:p>
            <a:r>
              <a:rPr lang="en-US" dirty="0"/>
              <a:t>#IO_L14P_T2_SRCC_14 </a:t>
            </a:r>
            <a:r>
              <a:rPr lang="en-US" dirty="0" err="1"/>
              <a:t>Sch</a:t>
            </a:r>
            <a:r>
              <a:rPr lang="en-US" dirty="0"/>
              <a:t>=an[5]</a:t>
            </a:r>
          </a:p>
          <a:p>
            <a:r>
              <a:rPr lang="en-US" dirty="0"/>
              <a:t>#</a:t>
            </a:r>
            <a:r>
              <a:rPr lang="en-US" dirty="0" err="1"/>
              <a:t>set_property</a:t>
            </a:r>
            <a:r>
              <a:rPr lang="en-US" dirty="0"/>
              <a:t> -</a:t>
            </a:r>
            <a:r>
              <a:rPr lang="en-US" dirty="0" err="1"/>
              <a:t>dict</a:t>
            </a:r>
            <a:r>
              <a:rPr lang="en-US" dirty="0"/>
              <a:t> { PACKAGE_PIN </a:t>
            </a:r>
            <a:r>
              <a:rPr lang="en-US" dirty="0">
                <a:solidFill>
                  <a:srgbClr val="FF0000"/>
                </a:solidFill>
              </a:rPr>
              <a:t>K2</a:t>
            </a:r>
            <a:r>
              <a:rPr lang="en-US" dirty="0"/>
              <a:t>    IOSTANDARD LVCMOS33 } [</a:t>
            </a:r>
            <a:r>
              <a:rPr lang="en-US" dirty="0" err="1"/>
              <a:t>get_ports</a:t>
            </a:r>
            <a:r>
              <a:rPr lang="en-US" dirty="0"/>
              <a:t> { AN[6] }]; </a:t>
            </a:r>
          </a:p>
          <a:p>
            <a:r>
              <a:rPr lang="en-US" dirty="0"/>
              <a:t>#IO_L23P_T3_35 </a:t>
            </a:r>
            <a:r>
              <a:rPr lang="en-US" dirty="0" err="1"/>
              <a:t>Sch</a:t>
            </a:r>
            <a:r>
              <a:rPr lang="en-US" dirty="0"/>
              <a:t>=an[6]</a:t>
            </a:r>
          </a:p>
          <a:p>
            <a:r>
              <a:rPr lang="en-US" dirty="0"/>
              <a:t>#</a:t>
            </a:r>
            <a:r>
              <a:rPr lang="en-US" dirty="0" err="1"/>
              <a:t>set_property</a:t>
            </a:r>
            <a:r>
              <a:rPr lang="en-US" dirty="0"/>
              <a:t> -</a:t>
            </a:r>
            <a:r>
              <a:rPr lang="en-US" dirty="0" err="1"/>
              <a:t>dict</a:t>
            </a:r>
            <a:r>
              <a:rPr lang="en-US" dirty="0"/>
              <a:t> { PACKAGE_PIN </a:t>
            </a:r>
            <a:r>
              <a:rPr lang="en-US" dirty="0">
                <a:solidFill>
                  <a:srgbClr val="FF0000"/>
                </a:solidFill>
              </a:rPr>
              <a:t>U13 </a:t>
            </a:r>
            <a:r>
              <a:rPr lang="en-US" dirty="0"/>
              <a:t>  IOSTANDARD LVCMOS33 } [</a:t>
            </a:r>
            <a:r>
              <a:rPr lang="en-US" dirty="0" err="1"/>
              <a:t>get_ports</a:t>
            </a:r>
            <a:r>
              <a:rPr lang="en-US" dirty="0"/>
              <a:t> { AN[7] }]; </a:t>
            </a:r>
          </a:p>
          <a:p>
            <a:r>
              <a:rPr lang="en-US" dirty="0"/>
              <a:t>#IO_L23N_T3_A02_D18_14 </a:t>
            </a:r>
            <a:r>
              <a:rPr lang="en-US" dirty="0" err="1"/>
              <a:t>Sch</a:t>
            </a:r>
            <a:r>
              <a:rPr lang="en-US" dirty="0"/>
              <a:t>=an[7]</a:t>
            </a:r>
          </a:p>
          <a:p>
            <a:endParaRPr lang="en-US" dirty="0"/>
          </a:p>
          <a:p>
            <a:r>
              <a:rPr lang="en-US" dirty="0"/>
              <a:t>##Bottoms</a:t>
            </a:r>
          </a:p>
          <a:p>
            <a:r>
              <a:rPr lang="en-US" dirty="0" err="1"/>
              <a:t>set_property</a:t>
            </a:r>
            <a:r>
              <a:rPr lang="en-US" dirty="0"/>
              <a:t> -</a:t>
            </a:r>
            <a:r>
              <a:rPr lang="en-US" dirty="0" err="1"/>
              <a:t>dict</a:t>
            </a:r>
            <a:r>
              <a:rPr lang="en-US" dirty="0"/>
              <a:t> { PACKAGE_PIN </a:t>
            </a:r>
            <a:r>
              <a:rPr lang="en-US" dirty="0">
                <a:solidFill>
                  <a:srgbClr val="FF0000"/>
                </a:solidFill>
              </a:rPr>
              <a:t>P17</a:t>
            </a:r>
            <a:r>
              <a:rPr lang="en-US" dirty="0"/>
              <a:t>   IOSTANDARD LVCMOS33 } [</a:t>
            </a:r>
            <a:r>
              <a:rPr lang="en-US" dirty="0" err="1"/>
              <a:t>get_ports</a:t>
            </a:r>
            <a:r>
              <a:rPr lang="en-US" dirty="0"/>
              <a:t> { Ci}]; </a:t>
            </a:r>
          </a:p>
          <a:p>
            <a:r>
              <a:rPr lang="en-US" dirty="0"/>
              <a:t>IO_L12P_T1_MRCC_14 </a:t>
            </a:r>
            <a:r>
              <a:rPr lang="en-US" dirty="0" err="1"/>
              <a:t>Sch</a:t>
            </a:r>
            <a:r>
              <a:rPr lang="en-US" dirty="0"/>
              <a:t>=Ci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13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1060</TotalTime>
  <Words>526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Verdana</vt:lpstr>
      <vt:lpstr>Wingdings</vt:lpstr>
      <vt:lpstr>Wingdings 2</vt:lpstr>
      <vt:lpstr>Aspect</vt:lpstr>
      <vt:lpstr>Lab#4</vt:lpstr>
      <vt:lpstr>7-segment LED display</vt:lpstr>
      <vt:lpstr>File description</vt:lpstr>
      <vt:lpstr>Xdc file</vt:lpstr>
      <vt:lpstr>Xdc file</vt:lpstr>
      <vt:lpstr>Xdc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Welcome!!!</dc:title>
  <dc:creator>Shin</dc:creator>
  <cp:lastModifiedBy>Alkorjia, Omar Y.(MU-Student)</cp:lastModifiedBy>
  <cp:revision>9</cp:revision>
  <dcterms:created xsi:type="dcterms:W3CDTF">2014-02-20T04:22:12Z</dcterms:created>
  <dcterms:modified xsi:type="dcterms:W3CDTF">2019-02-25T02:03:20Z</dcterms:modified>
</cp:coreProperties>
</file>