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12" r:id="rId8"/>
    <p:sldId id="313" r:id="rId9"/>
    <p:sldId id="303" r:id="rId10"/>
    <p:sldId id="305" r:id="rId11"/>
    <p:sldId id="304" r:id="rId12"/>
    <p:sldId id="309" r:id="rId13"/>
    <p:sldId id="310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AC651-D34E-4663-8EA8-BDA32E70F797}" v="42" dt="2021-03-02T22:36:55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3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Bishop" userId="c86629aaaf108a38" providerId="LiveId" clId="{2DCAC651-D34E-4663-8EA8-BDA32E70F797}"/>
    <pc:docChg chg="custSel addSld delSld modSld sldOrd">
      <pc:chgData name="Samuel Bishop" userId="c86629aaaf108a38" providerId="LiveId" clId="{2DCAC651-D34E-4663-8EA8-BDA32E70F797}" dt="2021-03-02T22:36:55.983" v="3180" actId="1582"/>
      <pc:docMkLst>
        <pc:docMk/>
      </pc:docMkLst>
      <pc:sldChg chg="del">
        <pc:chgData name="Samuel Bishop" userId="c86629aaaf108a38" providerId="LiveId" clId="{2DCAC651-D34E-4663-8EA8-BDA32E70F797}" dt="2021-03-02T21:48:56.470" v="22" actId="47"/>
        <pc:sldMkLst>
          <pc:docMk/>
          <pc:sldMk cId="2933514334" sldId="300"/>
        </pc:sldMkLst>
      </pc:sldChg>
      <pc:sldChg chg="delSp modSp new mod">
        <pc:chgData name="Samuel Bishop" userId="c86629aaaf108a38" providerId="LiveId" clId="{2DCAC651-D34E-4663-8EA8-BDA32E70F797}" dt="2021-03-02T22:04:37.923" v="767" actId="20577"/>
        <pc:sldMkLst>
          <pc:docMk/>
          <pc:sldMk cId="472676547" sldId="301"/>
        </pc:sldMkLst>
        <pc:spChg chg="mod">
          <ac:chgData name="Samuel Bishop" userId="c86629aaaf108a38" providerId="LiveId" clId="{2DCAC651-D34E-4663-8EA8-BDA32E70F797}" dt="2021-03-02T22:04:37.923" v="767" actId="20577"/>
          <ac:spMkLst>
            <pc:docMk/>
            <pc:sldMk cId="472676547" sldId="301"/>
            <ac:spMk id="2" creationId="{9A2A1275-DDBD-4411-80FF-2B0326753343}"/>
          </ac:spMkLst>
        </pc:spChg>
        <pc:spChg chg="del">
          <ac:chgData name="Samuel Bishop" userId="c86629aaaf108a38" providerId="LiveId" clId="{2DCAC651-D34E-4663-8EA8-BDA32E70F797}" dt="2021-03-02T21:48:53.293" v="21" actId="478"/>
          <ac:spMkLst>
            <pc:docMk/>
            <pc:sldMk cId="472676547" sldId="301"/>
            <ac:spMk id="3" creationId="{E36FD574-8AAB-4239-9479-29767361D4C0}"/>
          </ac:spMkLst>
        </pc:spChg>
      </pc:sldChg>
      <pc:sldChg chg="addSp modSp new mod">
        <pc:chgData name="Samuel Bishop" userId="c86629aaaf108a38" providerId="LiveId" clId="{2DCAC651-D34E-4663-8EA8-BDA32E70F797}" dt="2021-03-02T22:30:47.529" v="3143" actId="1582"/>
        <pc:sldMkLst>
          <pc:docMk/>
          <pc:sldMk cId="2769556584" sldId="302"/>
        </pc:sldMkLst>
        <pc:spChg chg="mod">
          <ac:chgData name="Samuel Bishop" userId="c86629aaaf108a38" providerId="LiveId" clId="{2DCAC651-D34E-4663-8EA8-BDA32E70F797}" dt="2021-03-02T22:00:46.798" v="638" actId="313"/>
          <ac:spMkLst>
            <pc:docMk/>
            <pc:sldMk cId="2769556584" sldId="302"/>
            <ac:spMk id="2" creationId="{53E17E0C-A18F-4DCF-B9D9-5B1901861D27}"/>
          </ac:spMkLst>
        </pc:spChg>
        <pc:spChg chg="mod">
          <ac:chgData name="Samuel Bishop" userId="c86629aaaf108a38" providerId="LiveId" clId="{2DCAC651-D34E-4663-8EA8-BDA32E70F797}" dt="2021-03-02T22:16:42.331" v="1487" actId="20577"/>
          <ac:spMkLst>
            <pc:docMk/>
            <pc:sldMk cId="2769556584" sldId="302"/>
            <ac:spMk id="3" creationId="{80538D08-BB47-4F5A-8F8D-F2A038D2A1E6}"/>
          </ac:spMkLst>
        </pc:spChg>
        <pc:picChg chg="add mod">
          <ac:chgData name="Samuel Bishop" userId="c86629aaaf108a38" providerId="LiveId" clId="{2DCAC651-D34E-4663-8EA8-BDA32E70F797}" dt="2021-03-02T22:30:47.529" v="3143" actId="1582"/>
          <ac:picMkLst>
            <pc:docMk/>
            <pc:sldMk cId="2769556584" sldId="302"/>
            <ac:picMk id="2050" creationId="{6C42222B-35E7-49B5-9D40-DB7323F1FC62}"/>
          </ac:picMkLst>
        </pc:picChg>
      </pc:sldChg>
      <pc:sldChg chg="addSp modSp add mod">
        <pc:chgData name="Samuel Bishop" userId="c86629aaaf108a38" providerId="LiveId" clId="{2DCAC651-D34E-4663-8EA8-BDA32E70F797}" dt="2021-03-02T22:35:27.019" v="3170" actId="1582"/>
        <pc:sldMkLst>
          <pc:docMk/>
          <pc:sldMk cId="4044409503" sldId="303"/>
        </pc:sldMkLst>
        <pc:spChg chg="mod">
          <ac:chgData name="Samuel Bishop" userId="c86629aaaf108a38" providerId="LiveId" clId="{2DCAC651-D34E-4663-8EA8-BDA32E70F797}" dt="2021-03-02T22:00:38.429" v="637" actId="255"/>
          <ac:spMkLst>
            <pc:docMk/>
            <pc:sldMk cId="4044409503" sldId="303"/>
            <ac:spMk id="2" creationId="{53E17E0C-A18F-4DCF-B9D9-5B1901861D27}"/>
          </ac:spMkLst>
        </pc:spChg>
        <pc:spChg chg="mod">
          <ac:chgData name="Samuel Bishop" userId="c86629aaaf108a38" providerId="LiveId" clId="{2DCAC651-D34E-4663-8EA8-BDA32E70F797}" dt="2021-03-02T22:25:44.167" v="2545" actId="20577"/>
          <ac:spMkLst>
            <pc:docMk/>
            <pc:sldMk cId="4044409503" sldId="303"/>
            <ac:spMk id="3" creationId="{80538D08-BB47-4F5A-8F8D-F2A038D2A1E6}"/>
          </ac:spMkLst>
        </pc:spChg>
        <pc:picChg chg="add mod">
          <ac:chgData name="Samuel Bishop" userId="c86629aaaf108a38" providerId="LiveId" clId="{2DCAC651-D34E-4663-8EA8-BDA32E70F797}" dt="2021-03-02T22:35:27.019" v="3170" actId="1582"/>
          <ac:picMkLst>
            <pc:docMk/>
            <pc:sldMk cId="4044409503" sldId="303"/>
            <ac:picMk id="5122" creationId="{B4AB8BE7-925F-4071-A29D-3B9BA98D184C}"/>
          </ac:picMkLst>
        </pc:picChg>
      </pc:sldChg>
      <pc:sldChg chg="addSp modSp add mod">
        <pc:chgData name="Samuel Bishop" userId="c86629aaaf108a38" providerId="LiveId" clId="{2DCAC651-D34E-4663-8EA8-BDA32E70F797}" dt="2021-03-02T22:36:55.983" v="3180" actId="1582"/>
        <pc:sldMkLst>
          <pc:docMk/>
          <pc:sldMk cId="485895651" sldId="304"/>
        </pc:sldMkLst>
        <pc:spChg chg="mod">
          <ac:chgData name="Samuel Bishop" userId="c86629aaaf108a38" providerId="LiveId" clId="{2DCAC651-D34E-4663-8EA8-BDA32E70F797}" dt="2021-03-02T22:01:48.642" v="672" actId="20577"/>
          <ac:spMkLst>
            <pc:docMk/>
            <pc:sldMk cId="485895651" sldId="304"/>
            <ac:spMk id="2" creationId="{53E17E0C-A18F-4DCF-B9D9-5B1901861D27}"/>
          </ac:spMkLst>
        </pc:spChg>
        <pc:spChg chg="mod">
          <ac:chgData name="Samuel Bishop" userId="c86629aaaf108a38" providerId="LiveId" clId="{2DCAC651-D34E-4663-8EA8-BDA32E70F797}" dt="2021-03-02T22:36:45.731" v="3176" actId="27636"/>
          <ac:spMkLst>
            <pc:docMk/>
            <pc:sldMk cId="485895651" sldId="304"/>
            <ac:spMk id="3" creationId="{80538D08-BB47-4F5A-8F8D-F2A038D2A1E6}"/>
          </ac:spMkLst>
        </pc:spChg>
        <pc:picChg chg="add mod">
          <ac:chgData name="Samuel Bishop" userId="c86629aaaf108a38" providerId="LiveId" clId="{2DCAC651-D34E-4663-8EA8-BDA32E70F797}" dt="2021-03-02T22:36:55.983" v="3180" actId="1582"/>
          <ac:picMkLst>
            <pc:docMk/>
            <pc:sldMk cId="485895651" sldId="304"/>
            <ac:picMk id="7170" creationId="{C1D2AE9D-8DA1-4B9C-948C-28198DD12A33}"/>
          </ac:picMkLst>
        </pc:picChg>
      </pc:sldChg>
      <pc:sldChg chg="addSp modSp add mod ord">
        <pc:chgData name="Samuel Bishop" userId="c86629aaaf108a38" providerId="LiveId" clId="{2DCAC651-D34E-4663-8EA8-BDA32E70F797}" dt="2021-03-02T22:35:58.202" v="3174" actId="1076"/>
        <pc:sldMkLst>
          <pc:docMk/>
          <pc:sldMk cId="2152107303" sldId="305"/>
        </pc:sldMkLst>
        <pc:spChg chg="mod">
          <ac:chgData name="Samuel Bishop" userId="c86629aaaf108a38" providerId="LiveId" clId="{2DCAC651-D34E-4663-8EA8-BDA32E70F797}" dt="2021-03-02T22:06:43.490" v="775" actId="20577"/>
          <ac:spMkLst>
            <pc:docMk/>
            <pc:sldMk cId="2152107303" sldId="305"/>
            <ac:spMk id="2" creationId="{53E17E0C-A18F-4DCF-B9D9-5B1901861D27}"/>
          </ac:spMkLst>
        </pc:spChg>
        <pc:spChg chg="mod">
          <ac:chgData name="Samuel Bishop" userId="c86629aaaf108a38" providerId="LiveId" clId="{2DCAC651-D34E-4663-8EA8-BDA32E70F797}" dt="2021-03-02T22:35:49.884" v="3171" actId="14100"/>
          <ac:spMkLst>
            <pc:docMk/>
            <pc:sldMk cId="2152107303" sldId="305"/>
            <ac:spMk id="3" creationId="{80538D08-BB47-4F5A-8F8D-F2A038D2A1E6}"/>
          </ac:spMkLst>
        </pc:spChg>
        <pc:picChg chg="add mod">
          <ac:chgData name="Samuel Bishop" userId="c86629aaaf108a38" providerId="LiveId" clId="{2DCAC651-D34E-4663-8EA8-BDA32E70F797}" dt="2021-03-02T22:35:58.202" v="3174" actId="1076"/>
          <ac:picMkLst>
            <pc:docMk/>
            <pc:sldMk cId="2152107303" sldId="305"/>
            <ac:picMk id="6146" creationId="{F0927AE1-B078-473F-A238-315D873791F9}"/>
          </ac:picMkLst>
        </pc:picChg>
      </pc:sldChg>
      <pc:sldChg chg="add del">
        <pc:chgData name="Samuel Bishop" userId="c86629aaaf108a38" providerId="LiveId" clId="{2DCAC651-D34E-4663-8EA8-BDA32E70F797}" dt="2021-03-02T22:29:42.537" v="3137" actId="47"/>
        <pc:sldMkLst>
          <pc:docMk/>
          <pc:sldMk cId="2980663604" sldId="306"/>
        </pc:sldMkLst>
      </pc:sldChg>
      <pc:sldChg chg="add del">
        <pc:chgData name="Samuel Bishop" userId="c86629aaaf108a38" providerId="LiveId" clId="{2DCAC651-D34E-4663-8EA8-BDA32E70F797}" dt="2021-03-02T22:29:43.546" v="3138" actId="47"/>
        <pc:sldMkLst>
          <pc:docMk/>
          <pc:sldMk cId="2985353711" sldId="307"/>
        </pc:sldMkLst>
      </pc:sldChg>
      <pc:sldChg chg="add del">
        <pc:chgData name="Samuel Bishop" userId="c86629aaaf108a38" providerId="LiveId" clId="{2DCAC651-D34E-4663-8EA8-BDA32E70F797}" dt="2021-03-02T22:29:44.336" v="3139" actId="47"/>
        <pc:sldMkLst>
          <pc:docMk/>
          <pc:sldMk cId="690104084" sldId="308"/>
        </pc:sldMkLst>
      </pc:sldChg>
      <pc:sldChg chg="delSp modSp new mod">
        <pc:chgData name="Samuel Bishop" userId="c86629aaaf108a38" providerId="LiveId" clId="{2DCAC651-D34E-4663-8EA8-BDA32E70F797}" dt="2021-03-02T21:49:36.310" v="51" actId="478"/>
        <pc:sldMkLst>
          <pc:docMk/>
          <pc:sldMk cId="703324266" sldId="309"/>
        </pc:sldMkLst>
        <pc:spChg chg="mod">
          <ac:chgData name="Samuel Bishop" userId="c86629aaaf108a38" providerId="LiveId" clId="{2DCAC651-D34E-4663-8EA8-BDA32E70F797}" dt="2021-03-02T21:49:32.796" v="50" actId="20577"/>
          <ac:spMkLst>
            <pc:docMk/>
            <pc:sldMk cId="703324266" sldId="309"/>
            <ac:spMk id="2" creationId="{FF524BCD-862F-4AEE-804A-43C4E4FC045B}"/>
          </ac:spMkLst>
        </pc:spChg>
        <pc:spChg chg="del">
          <ac:chgData name="Samuel Bishop" userId="c86629aaaf108a38" providerId="LiveId" clId="{2DCAC651-D34E-4663-8EA8-BDA32E70F797}" dt="2021-03-02T21:49:36.310" v="51" actId="478"/>
          <ac:spMkLst>
            <pc:docMk/>
            <pc:sldMk cId="703324266" sldId="309"/>
            <ac:spMk id="3" creationId="{C4967AED-8127-4BAD-ABC5-4473F5F222CD}"/>
          </ac:spMkLst>
        </pc:spChg>
      </pc:sldChg>
      <pc:sldChg chg="addSp delSp modSp new mod">
        <pc:chgData name="Samuel Bishop" userId="c86629aaaf108a38" providerId="LiveId" clId="{2DCAC651-D34E-4663-8EA8-BDA32E70F797}" dt="2021-03-02T21:55:20.780" v="423" actId="20577"/>
        <pc:sldMkLst>
          <pc:docMk/>
          <pc:sldMk cId="3735989615" sldId="310"/>
        </pc:sldMkLst>
        <pc:spChg chg="mod">
          <ac:chgData name="Samuel Bishop" userId="c86629aaaf108a38" providerId="LiveId" clId="{2DCAC651-D34E-4663-8EA8-BDA32E70F797}" dt="2021-03-02T21:49:59.943" v="82" actId="20577"/>
          <ac:spMkLst>
            <pc:docMk/>
            <pc:sldMk cId="3735989615" sldId="310"/>
            <ac:spMk id="2" creationId="{125C3FDA-B089-48F9-858A-0D90A8E5A4E2}"/>
          </ac:spMkLst>
        </pc:spChg>
        <pc:spChg chg="del">
          <ac:chgData name="Samuel Bishop" userId="c86629aaaf108a38" providerId="LiveId" clId="{2DCAC651-D34E-4663-8EA8-BDA32E70F797}" dt="2021-03-02T21:50:58.452" v="118" actId="22"/>
          <ac:spMkLst>
            <pc:docMk/>
            <pc:sldMk cId="3735989615" sldId="310"/>
            <ac:spMk id="3" creationId="{1D4F51A7-3895-47BA-A2E6-FA560FEE49AE}"/>
          </ac:spMkLst>
        </pc:spChg>
        <pc:spChg chg="add mod">
          <ac:chgData name="Samuel Bishop" userId="c86629aaaf108a38" providerId="LiveId" clId="{2DCAC651-D34E-4663-8EA8-BDA32E70F797}" dt="2021-03-02T21:55:20.780" v="423" actId="20577"/>
          <ac:spMkLst>
            <pc:docMk/>
            <pc:sldMk cId="3735989615" sldId="310"/>
            <ac:spMk id="6" creationId="{DD667E70-4A80-42E1-9619-C4718B2B24E8}"/>
          </ac:spMkLst>
        </pc:spChg>
        <pc:picChg chg="add mod ord">
          <ac:chgData name="Samuel Bishop" userId="c86629aaaf108a38" providerId="LiveId" clId="{2DCAC651-D34E-4663-8EA8-BDA32E70F797}" dt="2021-03-02T21:53:12.931" v="316" actId="1076"/>
          <ac:picMkLst>
            <pc:docMk/>
            <pc:sldMk cId="3735989615" sldId="310"/>
            <ac:picMk id="5" creationId="{88C360E6-12EF-4212-99D1-F3844602A79E}"/>
          </ac:picMkLst>
        </pc:picChg>
      </pc:sldChg>
      <pc:sldChg chg="new del">
        <pc:chgData name="Samuel Bishop" userId="c86629aaaf108a38" providerId="LiveId" clId="{2DCAC651-D34E-4663-8EA8-BDA32E70F797}" dt="2021-03-02T21:50:06.723" v="84" actId="47"/>
        <pc:sldMkLst>
          <pc:docMk/>
          <pc:sldMk cId="295957434" sldId="311"/>
        </pc:sldMkLst>
      </pc:sldChg>
      <pc:sldChg chg="addSp delSp modSp new mod">
        <pc:chgData name="Samuel Bishop" userId="c86629aaaf108a38" providerId="LiveId" clId="{2DCAC651-D34E-4663-8EA8-BDA32E70F797}" dt="2021-03-02T21:57:22.696" v="567" actId="20577"/>
        <pc:sldMkLst>
          <pc:docMk/>
          <pc:sldMk cId="1739598308" sldId="311"/>
        </pc:sldMkLst>
        <pc:spChg chg="mod">
          <ac:chgData name="Samuel Bishop" userId="c86629aaaf108a38" providerId="LiveId" clId="{2DCAC651-D34E-4663-8EA8-BDA32E70F797}" dt="2021-03-02T21:50:17.714" v="117" actId="20577"/>
          <ac:spMkLst>
            <pc:docMk/>
            <pc:sldMk cId="1739598308" sldId="311"/>
            <ac:spMk id="2" creationId="{FFC1029A-8DD0-409A-8389-804D0C1F5259}"/>
          </ac:spMkLst>
        </pc:spChg>
        <pc:spChg chg="del">
          <ac:chgData name="Samuel Bishop" userId="c86629aaaf108a38" providerId="LiveId" clId="{2DCAC651-D34E-4663-8EA8-BDA32E70F797}" dt="2021-03-02T21:53:59.617" v="317" actId="22"/>
          <ac:spMkLst>
            <pc:docMk/>
            <pc:sldMk cId="1739598308" sldId="311"/>
            <ac:spMk id="3" creationId="{306F3313-7D03-4387-A745-A9F6942679AF}"/>
          </ac:spMkLst>
        </pc:spChg>
        <pc:spChg chg="add mod">
          <ac:chgData name="Samuel Bishop" userId="c86629aaaf108a38" providerId="LiveId" clId="{2DCAC651-D34E-4663-8EA8-BDA32E70F797}" dt="2021-03-02T21:57:22.696" v="567" actId="20577"/>
          <ac:spMkLst>
            <pc:docMk/>
            <pc:sldMk cId="1739598308" sldId="311"/>
            <ac:spMk id="6" creationId="{A94C6007-F52C-40F5-B236-6C21D6F50306}"/>
          </ac:spMkLst>
        </pc:spChg>
        <pc:picChg chg="add mod ord">
          <ac:chgData name="Samuel Bishop" userId="c86629aaaf108a38" providerId="LiveId" clId="{2DCAC651-D34E-4663-8EA8-BDA32E70F797}" dt="2021-03-02T21:54:04.783" v="321" actId="14100"/>
          <ac:picMkLst>
            <pc:docMk/>
            <pc:sldMk cId="1739598308" sldId="311"/>
            <ac:picMk id="5" creationId="{5D9C6C18-6758-48BD-947E-7B967382C965}"/>
          </ac:picMkLst>
        </pc:picChg>
      </pc:sldChg>
      <pc:sldChg chg="addSp modSp new mod">
        <pc:chgData name="Samuel Bishop" userId="c86629aaaf108a38" providerId="LiveId" clId="{2DCAC651-D34E-4663-8EA8-BDA32E70F797}" dt="2021-03-02T22:32:27.211" v="3154" actId="1582"/>
        <pc:sldMkLst>
          <pc:docMk/>
          <pc:sldMk cId="3711139572" sldId="312"/>
        </pc:sldMkLst>
        <pc:spChg chg="mod">
          <ac:chgData name="Samuel Bishop" userId="c86629aaaf108a38" providerId="LiveId" clId="{2DCAC651-D34E-4663-8EA8-BDA32E70F797}" dt="2021-03-02T22:01:30.715" v="657" actId="20577"/>
          <ac:spMkLst>
            <pc:docMk/>
            <pc:sldMk cId="3711139572" sldId="312"/>
            <ac:spMk id="2" creationId="{3EB996B9-AFDE-4A41-A229-3282BCEB7D48}"/>
          </ac:spMkLst>
        </pc:spChg>
        <pc:spChg chg="mod">
          <ac:chgData name="Samuel Bishop" userId="c86629aaaf108a38" providerId="LiveId" clId="{2DCAC651-D34E-4663-8EA8-BDA32E70F797}" dt="2021-03-02T22:20:29.646" v="1737" actId="20577"/>
          <ac:spMkLst>
            <pc:docMk/>
            <pc:sldMk cId="3711139572" sldId="312"/>
            <ac:spMk id="3" creationId="{901FCCFB-A443-4D91-B0BC-4C036A190148}"/>
          </ac:spMkLst>
        </pc:spChg>
        <pc:picChg chg="add mod">
          <ac:chgData name="Samuel Bishop" userId="c86629aaaf108a38" providerId="LiveId" clId="{2DCAC651-D34E-4663-8EA8-BDA32E70F797}" dt="2021-03-02T22:32:18.112" v="3150" actId="1076"/>
          <ac:picMkLst>
            <pc:docMk/>
            <pc:sldMk cId="3711139572" sldId="312"/>
            <ac:picMk id="3074" creationId="{A36C7848-6DEE-4464-A1D6-1CD83964F3AF}"/>
          </ac:picMkLst>
        </pc:picChg>
        <pc:picChg chg="add mod">
          <ac:chgData name="Samuel Bishop" userId="c86629aaaf108a38" providerId="LiveId" clId="{2DCAC651-D34E-4663-8EA8-BDA32E70F797}" dt="2021-03-02T22:32:27.211" v="3154" actId="1582"/>
          <ac:picMkLst>
            <pc:docMk/>
            <pc:sldMk cId="3711139572" sldId="312"/>
            <ac:picMk id="3076" creationId="{E8C723BB-6028-49EB-AF22-968134F4C328}"/>
          </ac:picMkLst>
        </pc:picChg>
      </pc:sldChg>
      <pc:sldChg chg="new del">
        <pc:chgData name="Samuel Bishop" userId="c86629aaaf108a38" providerId="LiveId" clId="{2DCAC651-D34E-4663-8EA8-BDA32E70F797}" dt="2021-03-02T22:10:00.230" v="887" actId="47"/>
        <pc:sldMkLst>
          <pc:docMk/>
          <pc:sldMk cId="2391776562" sldId="313"/>
        </pc:sldMkLst>
      </pc:sldChg>
      <pc:sldChg chg="addSp delSp modSp new mod">
        <pc:chgData name="Samuel Bishop" userId="c86629aaaf108a38" providerId="LiveId" clId="{2DCAC651-D34E-4663-8EA8-BDA32E70F797}" dt="2021-03-02T22:33:28.802" v="3163" actId="20577"/>
        <pc:sldMkLst>
          <pc:docMk/>
          <pc:sldMk cId="3978702325" sldId="313"/>
        </pc:sldMkLst>
        <pc:spChg chg="mod">
          <ac:chgData name="Samuel Bishop" userId="c86629aaaf108a38" providerId="LiveId" clId="{2DCAC651-D34E-4663-8EA8-BDA32E70F797}" dt="2021-03-02T22:10:38.038" v="925" actId="20577"/>
          <ac:spMkLst>
            <pc:docMk/>
            <pc:sldMk cId="3978702325" sldId="313"/>
            <ac:spMk id="2" creationId="{DC296B7F-B05B-4713-8389-E4F7DED6D945}"/>
          </ac:spMkLst>
        </pc:spChg>
        <pc:spChg chg="mod">
          <ac:chgData name="Samuel Bishop" userId="c86629aaaf108a38" providerId="LiveId" clId="{2DCAC651-D34E-4663-8EA8-BDA32E70F797}" dt="2021-03-02T22:33:28.802" v="3163" actId="20577"/>
          <ac:spMkLst>
            <pc:docMk/>
            <pc:sldMk cId="3978702325" sldId="313"/>
            <ac:spMk id="3" creationId="{7B7E8444-4235-4ACD-864C-1313D1CCDE60}"/>
          </ac:spMkLst>
        </pc:spChg>
        <pc:picChg chg="add del">
          <ac:chgData name="Samuel Bishop" userId="c86629aaaf108a38" providerId="LiveId" clId="{2DCAC651-D34E-4663-8EA8-BDA32E70F797}" dt="2021-03-02T22:33:03.507" v="3156" actId="478"/>
          <ac:picMkLst>
            <pc:docMk/>
            <pc:sldMk cId="3978702325" sldId="313"/>
            <ac:picMk id="4098" creationId="{A35D6AF4-600A-4D59-BC28-981D910CD936}"/>
          </ac:picMkLst>
        </pc:picChg>
        <pc:picChg chg="add mod">
          <ac:chgData name="Samuel Bishop" userId="c86629aaaf108a38" providerId="LiveId" clId="{2DCAC651-D34E-4663-8EA8-BDA32E70F797}" dt="2021-03-02T22:33:23.057" v="3159" actId="1076"/>
          <ac:picMkLst>
            <pc:docMk/>
            <pc:sldMk cId="3978702325" sldId="313"/>
            <ac:picMk id="4100" creationId="{2C528E6F-56FC-4B66-A812-F94E533C18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en-US" sz="4400" dirty="0"/>
              <a:t>Interview Prep: Stacks and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5" y="5725244"/>
            <a:ext cx="9872980" cy="4358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Samuel Bishop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EBE865-3F25-4CD0-AFF2-AF990C426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1633" y="640080"/>
            <a:ext cx="8033169" cy="349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3FDA-B089-48F9-858A-0D90A8E5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(Data Structure)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360E6-12EF-4212-99D1-F3844602A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1285" y="4684649"/>
            <a:ext cx="4431916" cy="1618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667E70-4A80-42E1-9619-C4718B2B24E8}"/>
              </a:ext>
            </a:extLst>
          </p:cNvPr>
          <p:cNvSpPr txBox="1"/>
          <p:nvPr/>
        </p:nvSpPr>
        <p:spPr>
          <a:xfrm>
            <a:off x="1097280" y="2147715"/>
            <a:ext cx="86460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Easy Data Structure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Allows O(1) time access when used correctly</a:t>
            </a:r>
          </a:p>
          <a:p>
            <a:pPr marL="285750" indent="-285750">
              <a:buFontTx/>
              <a:buChar char="-"/>
            </a:pPr>
            <a:r>
              <a:rPr lang="en-US" dirty="0"/>
              <a:t>Always O(N) space complexity to use this data structure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Last in first out (LIFO)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Stack Functions in Python: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empty()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– Returns whether the stack is empty – Time Complexity : O(1)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size()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– Returns the size of the stack – Time Complexity : O(1)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top() 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– Returns a reference to the top most element of the stack – Time Complexity : O(1)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push(g)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– Adds the element ‘g’ at the top of the stack – Time Complexity : O(1)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pop()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– Deletes the top most element of the stack – Time Complexity : O(1)</a:t>
            </a:r>
          </a:p>
        </p:txBody>
      </p:sp>
    </p:spTree>
    <p:extLst>
      <p:ext uri="{BB962C8B-B14F-4D97-AF65-F5344CB8AC3E}">
        <p14:creationId xmlns:p14="http://schemas.microsoft.com/office/powerpoint/2010/main" val="373598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029A-8DD0-409A-8389-804D0C1F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(Data Structure)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C6C18-6758-48BD-947E-7B967382C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9082" y="4290213"/>
            <a:ext cx="4659031" cy="17733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4C6007-F52C-40F5-B236-6C21D6F50306}"/>
              </a:ext>
            </a:extLst>
          </p:cNvPr>
          <p:cNvSpPr txBox="1"/>
          <p:nvPr/>
        </p:nvSpPr>
        <p:spPr>
          <a:xfrm>
            <a:off x="373887" y="2031115"/>
            <a:ext cx="107297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Similar to stack but implemented with a front and rear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First in first out (FIFO)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Insertion and deletion happen at different ends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Queue functions in Python: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Enqueue: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Adds an item to the queue. – Time Complexity : O(1)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Dequeue: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Removes an item from the queue. The items are popped in the same order in which they are pushed.</a:t>
            </a:r>
          </a:p>
          <a:p>
            <a:pPr algn="l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– Time Complexity : O(1)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Front: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Get the front item from queue – Time Complexity : O(1)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Rear: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Get the last item from queue – Time Complexity :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9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1275-DDBD-4411-80FF-2B0326753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Occupations Overview</a:t>
            </a:r>
            <a:br>
              <a:rPr lang="en-US" dirty="0"/>
            </a:br>
            <a:r>
              <a:rPr lang="en-US" sz="3600" dirty="0"/>
              <a:t>(“Software Engineer” job description can be any of these)</a:t>
            </a:r>
          </a:p>
        </p:txBody>
      </p:sp>
    </p:spTree>
    <p:extLst>
      <p:ext uri="{BB962C8B-B14F-4D97-AF65-F5344CB8AC3E}">
        <p14:creationId xmlns:p14="http://schemas.microsoft.com/office/powerpoint/2010/main" val="4726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7E0C-A18F-4DCF-B9D9-5B190186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8D08-BB47-4F5A-8F8D-F2A038D2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Front End:</a:t>
            </a:r>
          </a:p>
          <a:p>
            <a:r>
              <a:rPr lang="en-US" dirty="0"/>
              <a:t>- Develops client-side program (HTML, CSS, JavaScript – Frameworks like React and Angular) </a:t>
            </a:r>
          </a:p>
          <a:p>
            <a:r>
              <a:rPr lang="en-US" dirty="0"/>
              <a:t>Back End:</a:t>
            </a:r>
          </a:p>
          <a:p>
            <a:r>
              <a:rPr lang="en-US" dirty="0"/>
              <a:t>- Develops server-side program (Machine running Apache or Nginx)</a:t>
            </a:r>
          </a:p>
          <a:p>
            <a:r>
              <a:rPr lang="en-US" dirty="0"/>
              <a:t>Database Engineer:</a:t>
            </a:r>
          </a:p>
          <a:p>
            <a:r>
              <a:rPr lang="en-US" dirty="0"/>
              <a:t>- Develops database infrastructure to communicate with backend</a:t>
            </a:r>
          </a:p>
          <a:p>
            <a:r>
              <a:rPr lang="en-US" dirty="0"/>
              <a:t>Full Stack:</a:t>
            </a:r>
          </a:p>
          <a:p>
            <a:r>
              <a:rPr lang="en-US" dirty="0"/>
              <a:t>- Jack of all trades. Knows a lot about all of this but is less specialized.</a:t>
            </a:r>
          </a:p>
        </p:txBody>
      </p:sp>
      <p:pic>
        <p:nvPicPr>
          <p:cNvPr id="2050" name="Picture 2" descr="Front End vs. Back End Development | Flatiron School">
            <a:extLst>
              <a:ext uri="{FF2B5EF4-FFF2-40B4-BE49-F238E27FC236}">
                <a16:creationId xmlns:a16="http://schemas.microsoft.com/office/drawing/2014/main" id="{6C42222B-35E7-49B5-9D40-DB7323F1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683" y="3323064"/>
            <a:ext cx="3101526" cy="193845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55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96B9-AFDE-4A41-A229-3282BCEB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CCFB-A443-4D91-B0BC-4C036A190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Same job descriptions as the last slide apply</a:t>
            </a:r>
          </a:p>
          <a:p>
            <a:r>
              <a:rPr lang="en-US" b="1" dirty="0"/>
              <a:t>Android:</a:t>
            </a:r>
          </a:p>
          <a:p>
            <a:r>
              <a:rPr lang="en-US" b="1" dirty="0"/>
              <a:t>- </a:t>
            </a:r>
            <a:r>
              <a:rPr lang="en-US" dirty="0"/>
              <a:t>Develop using Java and Kotlin</a:t>
            </a:r>
            <a:endParaRPr lang="en-US" b="1" dirty="0"/>
          </a:p>
          <a:p>
            <a:r>
              <a:rPr lang="en-US" b="1" dirty="0"/>
              <a:t>iOS:</a:t>
            </a:r>
          </a:p>
          <a:p>
            <a:r>
              <a:rPr lang="en-US" b="1" dirty="0"/>
              <a:t>- </a:t>
            </a:r>
            <a:r>
              <a:rPr lang="en-US" dirty="0"/>
              <a:t>Develop in Swift and Objective C</a:t>
            </a:r>
            <a:endParaRPr lang="en-US" b="1" dirty="0"/>
          </a:p>
          <a:p>
            <a:r>
              <a:rPr lang="en-US" b="1" dirty="0"/>
              <a:t>Cross Platform:</a:t>
            </a:r>
          </a:p>
          <a:p>
            <a:r>
              <a:rPr lang="en-US" b="1" dirty="0"/>
              <a:t>- </a:t>
            </a:r>
            <a:r>
              <a:rPr lang="en-US" dirty="0"/>
              <a:t>Develop in React Native, Flutter, Xamarin</a:t>
            </a:r>
            <a:endParaRPr lang="en-US" b="1" dirty="0"/>
          </a:p>
        </p:txBody>
      </p:sp>
      <p:pic>
        <p:nvPicPr>
          <p:cNvPr id="3074" name="Picture 2" descr="Mobile App Development: iOS vs Android | Full Scale">
            <a:extLst>
              <a:ext uri="{FF2B5EF4-FFF2-40B4-BE49-F238E27FC236}">
                <a16:creationId xmlns:a16="http://schemas.microsoft.com/office/drawing/2014/main" id="{A36C7848-6DEE-4464-A1D6-1CD83964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41" y="1997010"/>
            <a:ext cx="3663718" cy="214200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3 Best Cross Platform Mobile Development Technologies To Know Before  Investing | by Shifa Martin | Predict | Medium">
            <a:extLst>
              <a:ext uri="{FF2B5EF4-FFF2-40B4-BE49-F238E27FC236}">
                <a16:creationId xmlns:a16="http://schemas.microsoft.com/office/drawing/2014/main" id="{E8C723BB-6028-49EB-AF22-968134F4C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41" y="4398663"/>
            <a:ext cx="3663718" cy="178497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13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6B7F-B05B-4713-8389-E4F7DED6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8444-4235-4ACD-864C-1313D1CCD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Pretty broad</a:t>
            </a:r>
          </a:p>
          <a:p>
            <a:r>
              <a:rPr lang="en-US" dirty="0"/>
              <a:t>- Work on a programming applications for desktop on any operating system, however the big three are Windows, Linux, and MacOS.</a:t>
            </a:r>
          </a:p>
          <a:p>
            <a:r>
              <a:rPr lang="en-US" dirty="0"/>
              <a:t>- Can use any programming language. Job specific.</a:t>
            </a:r>
          </a:p>
          <a:p>
            <a:r>
              <a:rPr lang="en-US" dirty="0"/>
              <a:t>- May use some of the same backend and database technologies as mobile developers.</a:t>
            </a:r>
          </a:p>
        </p:txBody>
      </p:sp>
      <p:pic>
        <p:nvPicPr>
          <p:cNvPr id="4100" name="Picture 4" descr="Desktop Application Development">
            <a:extLst>
              <a:ext uri="{FF2B5EF4-FFF2-40B4-BE49-F238E27FC236}">
                <a16:creationId xmlns:a16="http://schemas.microsoft.com/office/drawing/2014/main" id="{2C528E6F-56FC-4B66-A812-F94E533C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4352072"/>
            <a:ext cx="48768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70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7E0C-A18F-4DCF-B9D9-5B190186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Science (Quantitative Analytics)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8D08-BB47-4F5A-8F8D-F2A038D2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Create programs to collect, analyze, and interpret large data sets</a:t>
            </a:r>
          </a:p>
          <a:p>
            <a:r>
              <a:rPr lang="en-US" dirty="0"/>
              <a:t>- Purpose of this job is to help businesses make informed decisions</a:t>
            </a:r>
          </a:p>
          <a:p>
            <a:r>
              <a:rPr lang="en-US" dirty="0"/>
              <a:t>- Knowledge of relational algebra as well as statistical techniques (regression, simulation, modeling, clustering)</a:t>
            </a:r>
          </a:p>
          <a:p>
            <a:r>
              <a:rPr lang="en-US" dirty="0"/>
              <a:t>- Often using Python and R</a:t>
            </a:r>
          </a:p>
          <a:p>
            <a:endParaRPr lang="en-US" dirty="0"/>
          </a:p>
          <a:p>
            <a:r>
              <a:rPr lang="en-US" dirty="0"/>
              <a:t>If you research in a university setting this is most likely what you will be doing</a:t>
            </a:r>
          </a:p>
        </p:txBody>
      </p:sp>
      <p:pic>
        <p:nvPicPr>
          <p:cNvPr id="5122" name="Picture 2" descr="Data Visualization and the Data Science Workflow | by ODSC - Open Data  Science | Medium">
            <a:extLst>
              <a:ext uri="{FF2B5EF4-FFF2-40B4-BE49-F238E27FC236}">
                <a16:creationId xmlns:a16="http://schemas.microsoft.com/office/drawing/2014/main" id="{B4AB8BE7-925F-4071-A29D-3B9BA98D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276" y="3736755"/>
            <a:ext cx="2698292" cy="15388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7E0C-A18F-4DCF-B9D9-5B190186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8D08-BB47-4F5A-8F8D-F2A038D2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882018" cy="3760891"/>
          </a:xfrm>
        </p:spPr>
        <p:txBody>
          <a:bodyPr/>
          <a:lstStyle/>
          <a:p>
            <a:r>
              <a:rPr lang="en-US" dirty="0"/>
              <a:t>Electrical Engineer/Design Engineer/Computer Architect;</a:t>
            </a:r>
          </a:p>
          <a:p>
            <a:r>
              <a:rPr lang="en-US" dirty="0"/>
              <a:t>- Designs circuitry/machine according to desired specifications (application specific)</a:t>
            </a:r>
          </a:p>
          <a:p>
            <a:endParaRPr lang="en-US" dirty="0"/>
          </a:p>
          <a:p>
            <a:r>
              <a:rPr lang="en-US" dirty="0"/>
              <a:t>Firmware Engineer/Embedded Engineer:</a:t>
            </a:r>
          </a:p>
          <a:p>
            <a:r>
              <a:rPr lang="en-US" dirty="0"/>
              <a:t>- Programs the constructed electrical device to be able to interface with other operating systems (interoperability).</a:t>
            </a:r>
          </a:p>
        </p:txBody>
      </p:sp>
      <p:pic>
        <p:nvPicPr>
          <p:cNvPr id="6146" name="Picture 2" descr="Microsoft Surface Pro Teardown - iFixit">
            <a:extLst>
              <a:ext uri="{FF2B5EF4-FFF2-40B4-BE49-F238E27FC236}">
                <a16:creationId xmlns:a16="http://schemas.microsoft.com/office/drawing/2014/main" id="{F0927AE1-B078-473F-A238-315D87379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716" y="2583592"/>
            <a:ext cx="3746809" cy="281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0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7E0C-A18F-4DCF-B9D9-5B190186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8D08-BB47-4F5A-8F8D-F2A038D2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563608" cy="376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 Product planning and execution</a:t>
            </a:r>
          </a:p>
          <a:p>
            <a:r>
              <a:rPr lang="en-US" dirty="0"/>
              <a:t>- Compiles specifications</a:t>
            </a:r>
          </a:p>
          <a:p>
            <a:r>
              <a:rPr lang="en-US" dirty="0"/>
              <a:t>- Manages documentation</a:t>
            </a:r>
          </a:p>
          <a:p>
            <a:r>
              <a:rPr lang="en-US" dirty="0"/>
              <a:t>- Must have at least a baseline technical knowledge</a:t>
            </a:r>
          </a:p>
          <a:p>
            <a:r>
              <a:rPr lang="en-US" dirty="0"/>
              <a:t>- Delegates tasks</a:t>
            </a:r>
          </a:p>
          <a:p>
            <a:r>
              <a:rPr lang="en-US" dirty="0"/>
              <a:t>- Determines pricing</a:t>
            </a:r>
          </a:p>
          <a:p>
            <a:endParaRPr lang="en-US" dirty="0"/>
          </a:p>
          <a:p>
            <a:r>
              <a:rPr lang="en-US" dirty="0"/>
              <a:t>Anything that doesn’t have to do with creating the software but requires attention</a:t>
            </a:r>
          </a:p>
        </p:txBody>
      </p:sp>
      <p:pic>
        <p:nvPicPr>
          <p:cNvPr id="7170" name="Picture 2" descr="Why BI and Analytics Projects Need Product Managers | GoodData">
            <a:extLst>
              <a:ext uri="{FF2B5EF4-FFF2-40B4-BE49-F238E27FC236}">
                <a16:creationId xmlns:a16="http://schemas.microsoft.com/office/drawing/2014/main" id="{C1D2AE9D-8DA1-4B9C-948C-28198DD12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874" y="2193859"/>
            <a:ext cx="4266696" cy="37608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9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4BCD-862F-4AEE-804A-43C4E4FC0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Section</a:t>
            </a:r>
          </a:p>
        </p:txBody>
      </p:sp>
    </p:spTree>
    <p:extLst>
      <p:ext uri="{BB962C8B-B14F-4D97-AF65-F5344CB8AC3E}">
        <p14:creationId xmlns:p14="http://schemas.microsoft.com/office/powerpoint/2010/main" val="70332426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{AE9F5E8D-CF79-4D56-8CB0-799D2A20113E}tf22712842_win32</Template>
  <TotalTime>53</TotalTime>
  <Words>604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urw-din</vt:lpstr>
      <vt:lpstr>1_RetrospectVTI</vt:lpstr>
      <vt:lpstr>Interview Prep: Stacks and Queues</vt:lpstr>
      <vt:lpstr>Occupations Overview (“Software Engineer” job description can be any of these)</vt:lpstr>
      <vt:lpstr>Web Development</vt:lpstr>
      <vt:lpstr>Mobile Development</vt:lpstr>
      <vt:lpstr>Desktop Development</vt:lpstr>
      <vt:lpstr>Data Science (Quantitative Analytics)</vt:lpstr>
      <vt:lpstr>Hardware</vt:lpstr>
      <vt:lpstr>Product Manager</vt:lpstr>
      <vt:lpstr>Coding Section</vt:lpstr>
      <vt:lpstr>Stack (Data Structure)</vt:lpstr>
      <vt:lpstr>Queue (Data Structure)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Prep: Stacks and Queues</dc:title>
  <dc:creator>Samuel Bishop</dc:creator>
  <cp:lastModifiedBy>Samuel Bishop</cp:lastModifiedBy>
  <cp:revision>1</cp:revision>
  <dcterms:created xsi:type="dcterms:W3CDTF">2021-03-02T21:44:00Z</dcterms:created>
  <dcterms:modified xsi:type="dcterms:W3CDTF">2021-03-02T22:37:11Z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