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7C1273-0DF3-4A7A-869F-C51D2BF1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B1653F1-E343-42E3-9399-FA8B2721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4F72FE-E31A-41BB-964B-6C299E8A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E85BDF-B22B-4AF7-8E59-4FB8B313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1133A4-33F9-4494-ACEE-2DB7210E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42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6239C4-6996-481C-9792-B26DAACB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5A35B-A0AC-48A9-902C-FA50C8D77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DD1D77-C47F-4C53-9B1B-029770E6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31E53F-6B2F-4BE0-AF0C-1902E68C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6F18FA-AB5D-452A-9812-E8EBDA20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3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D6FC49F-0134-420D-9561-B791A6566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E117489-E6AF-461D-8EFC-ABF99BED5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2BF690-05D0-4E89-9969-B5D49EC9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C53238-F8AA-4852-9140-2131F9AB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ADF151-5951-473A-A42C-0C1A80E4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9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E7D4A2-0B0D-4F31-8BD7-F6BD8B6F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5635DC-C71A-4BE1-A86D-BDCC4A14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BC3D6C-E37F-4E2F-BC37-8AF028DA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CF188D-421C-4FC8-AC03-C47CF318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FCF7EC-E0C7-40E5-BD97-4854F233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87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6C402-084C-4185-8953-BE4C46D9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7E2D42-75C0-4644-B270-BA5CC552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EED07F-2B32-456E-8D47-84B73B14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1E9F32-220B-42C1-B4C7-22BA8449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651EDF-7359-4752-BC30-CB3779AB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73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B0E243-9B4A-4CD8-9531-64AF5101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74C3B0-AC4C-4A6F-8BAB-50E2CDB7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FA2F71-D853-4A11-B1EE-B9CC1A0F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66BD3A-1E48-45AF-BB62-F86612DA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87B3A06-6125-48DE-AA84-A2BB11C6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DC5519-CCFE-403F-AB01-8A5E59CE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704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7D0679-65B1-464B-BF1A-95C669C2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7E57F4D-B1AE-42ED-B83B-0E1A09A1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30C34EC-CD75-4A64-AEB8-A0BBF3E68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C4F471C-2163-4A6C-86D6-63A0882C2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C90A5A8-FBE4-4790-A3F1-C4C77B954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98FBEBD-A263-4167-9356-AE899456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02EFB9F-CC02-42E5-8374-A05134D7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2C64AB9-EF61-4B04-80BF-0E67E002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18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31814A-4761-449A-8361-4470EACA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1B177DC-187A-4FA9-9C36-90359D04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F7895F8-5889-49F2-B789-DD28B96A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31E40D2-C1C7-4C8C-9358-F0FCCAA7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2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DF3E578-D456-48A4-B8CD-DFA7782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5532333-1A8C-4FC5-B806-7C1B9881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D87E2A-7DBB-4000-B36C-C6EFE048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41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5272AF-882C-4263-BB36-3B8E447C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7758D3-FA1A-493D-AD1D-1ECE5D0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10E9DB1-A082-4CE2-BE2B-0A3F8D9D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8B174F-6F9C-4731-BE4F-0EE4377C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78B5581-C098-4140-978B-A375FCF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B8B0FE-50DC-4D2F-B66C-2C438700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748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8589E0-752C-4AA3-BD4F-A9FB9756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CC104CC-1945-4D71-B34F-8DD2BE01B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DA4BD7F-4746-41D0-B1D7-8F0C516E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487A06-3C03-40B6-9308-41BA7BD5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12C58BD-DDBD-477F-8474-74DA2879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871E530-B0CF-459E-8ACD-77ABC638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60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A5F4445-0875-4524-BF1F-998718BE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1BBAB2-CA3A-473D-A27E-7CE50645C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9E48B0-5880-4652-BB20-B69C529B8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C60E8-BAA8-41B4-A359-BC85B09194B8}" type="datetimeFigureOut">
              <a:rPr lang="he-IL" smtClean="0"/>
              <a:t>כ"ב/טבת/תשע"ט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050A31-B570-4B77-BD34-77F0F5BC8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0D117F-40D6-45E7-8215-D3654795C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F1A7-9C25-490A-982C-8BC34668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65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github.com/SamuelBismuth/Betitarev/tree/master/Diagram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nsole.firebase.google.com/project/betitarev/database/betitarev/dat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7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F93ED7-E090-4C74-8AF3-5FBB29AB8098}"/>
              </a:ext>
            </a:extLst>
          </p:cNvPr>
          <p:cNvSpPr txBox="1"/>
          <p:nvPr/>
        </p:nvSpPr>
        <p:spPr>
          <a:xfrm>
            <a:off x="1749286" y="1580322"/>
            <a:ext cx="750404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b="1" u="sng" dirty="0">
                <a:solidFill>
                  <a:srgbClr val="00B0F0"/>
                </a:solidFill>
              </a:rPr>
              <a:t>presentation</a:t>
            </a:r>
            <a:endParaRPr lang="he-IL" sz="96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0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9B418AEF-0169-44A6-A988-9F205AFA67ED}"/>
              </a:ext>
            </a:extLst>
          </p:cNvPr>
          <p:cNvSpPr/>
          <p:nvPr/>
        </p:nvSpPr>
        <p:spPr>
          <a:xfrm>
            <a:off x="1139687" y="402392"/>
            <a:ext cx="9137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The application allows to mark a user as a cheater. </a:t>
            </a:r>
            <a:r>
              <a:rPr lang="en-US" dirty="0"/>
              <a:t>Also, allows the admin to banish any user.</a:t>
            </a:r>
            <a:endParaRPr lang="he-IL" dirty="0"/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A2C220BA-4FC0-48AF-B591-D67A84EB9564}"/>
              </a:ext>
            </a:extLst>
          </p:cNvPr>
          <p:cNvCxnSpPr/>
          <p:nvPr/>
        </p:nvCxnSpPr>
        <p:spPr>
          <a:xfrm flipH="1">
            <a:off x="1610139" y="805070"/>
            <a:ext cx="795131" cy="112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0F062D-9D4B-4432-9959-F769D70E2C26}"/>
              </a:ext>
            </a:extLst>
          </p:cNvPr>
          <p:cNvSpPr txBox="1"/>
          <p:nvPr/>
        </p:nvSpPr>
        <p:spPr>
          <a:xfrm>
            <a:off x="725556" y="1938130"/>
            <a:ext cx="14511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Next version</a:t>
            </a:r>
            <a:endParaRPr lang="he-IL" dirty="0">
              <a:solidFill>
                <a:srgbClr val="00B0F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FEA2718-B45F-4EA4-AAC8-0D55BE335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5" y="993913"/>
            <a:ext cx="3224212" cy="5731932"/>
          </a:xfrm>
          <a:prstGeom prst="rect">
            <a:avLst/>
          </a:prstGeom>
        </p:spPr>
      </p:pic>
      <p:sp>
        <p:nvSpPr>
          <p:cNvPr id="8" name="לחצן פעולה: עבור להתחלה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651329C-A994-4AF1-AC0F-5BF8EFAF7036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04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452F989E-5C84-4EAE-8EED-2E0C39E29079}"/>
              </a:ext>
            </a:extLst>
          </p:cNvPr>
          <p:cNvSpPr/>
          <p:nvPr/>
        </p:nvSpPr>
        <p:spPr>
          <a:xfrm>
            <a:off x="3554817" y="73752"/>
            <a:ext cx="482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application saves all  the data of all the users.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DBB198B-2DE6-4A76-A9D6-5BADDECA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60" y="443084"/>
            <a:ext cx="5683573" cy="265792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BC121AB-0B9E-4CB7-922C-D0EF452F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08" y="443084"/>
            <a:ext cx="2474222" cy="139960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8C50073-E0C3-4AEA-895A-6398F13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08" y="2054087"/>
            <a:ext cx="4105275" cy="7620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820187D-2A55-4EAF-862B-A30101626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402" y="2816087"/>
            <a:ext cx="2178428" cy="166132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B15ACB1-143B-44C0-9EBB-4C210488C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277" y="4477416"/>
            <a:ext cx="1926484" cy="590493"/>
          </a:xfrm>
          <a:prstGeom prst="rect">
            <a:avLst/>
          </a:prstGeom>
        </p:spPr>
      </p:pic>
      <p:sp>
        <p:nvSpPr>
          <p:cNvPr id="8" name="לחצן פעולה: עבור להתחלה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502C8161-1772-4102-B26B-B30EAC679359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85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4DDA3F86-7FE4-42C4-BB0D-90CEC9275943}"/>
              </a:ext>
            </a:extLst>
          </p:cNvPr>
          <p:cNvSpPr/>
          <p:nvPr/>
        </p:nvSpPr>
        <p:spPr>
          <a:xfrm>
            <a:off x="3193580" y="135020"/>
            <a:ext cx="49062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Added requirements</a:t>
            </a:r>
            <a:endParaRPr lang="he-IL" sz="44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58A4C-C53A-4DD3-858B-E05B87D0C040}"/>
              </a:ext>
            </a:extLst>
          </p:cNvPr>
          <p:cNvSpPr txBox="1"/>
          <p:nvPr/>
        </p:nvSpPr>
        <p:spPr>
          <a:xfrm>
            <a:off x="238539" y="904461"/>
            <a:ext cx="953162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1. </a:t>
            </a:r>
            <a:r>
              <a:rPr lang="en-US" dirty="0">
                <a:hlinkClick r:id="rId2" action="ppaction://hlinksldjump"/>
              </a:rPr>
              <a:t>Save all data about bets.</a:t>
            </a:r>
            <a:endParaRPr lang="en-US" dirty="0"/>
          </a:p>
          <a:p>
            <a:pPr algn="l"/>
            <a:r>
              <a:rPr lang="en-US" dirty="0"/>
              <a:t>2. </a:t>
            </a:r>
            <a:r>
              <a:rPr lang="en-US" dirty="0">
                <a:hlinkClick r:id="rId3" action="ppaction://hlinksldjump"/>
              </a:rPr>
              <a:t>The user can see his own statistics</a:t>
            </a:r>
            <a:endParaRPr lang="en-US" dirty="0"/>
          </a:p>
          <a:p>
            <a:pPr algn="l"/>
            <a:r>
              <a:rPr lang="en-US" dirty="0"/>
              <a:t>3. </a:t>
            </a:r>
            <a:r>
              <a:rPr lang="en-US" dirty="0">
                <a:hlinkClick r:id="rId4" action="ppaction://hlinksldjump"/>
              </a:rPr>
              <a:t>The user can see his bets</a:t>
            </a:r>
            <a:endParaRPr lang="he-IL" dirty="0"/>
          </a:p>
          <a:p>
            <a:pPr algn="l"/>
            <a:r>
              <a:rPr lang="en-US" dirty="0"/>
              <a:t>4. </a:t>
            </a:r>
            <a:r>
              <a:rPr lang="en-US" dirty="0">
                <a:hlinkClick r:id="rId5" action="ppaction://hlinksldjump"/>
              </a:rPr>
              <a:t>The application will be available to </a:t>
            </a:r>
            <a:r>
              <a:rPr lang="en-US" dirty="0" err="1">
                <a:hlinkClick r:id="rId5" action="ppaction://hlinksldjump"/>
              </a:rPr>
              <a:t>dementic</a:t>
            </a:r>
            <a:r>
              <a:rPr lang="en-US" dirty="0">
                <a:hlinkClick r:id="rId5" action="ppaction://hlinksldjump"/>
              </a:rPr>
              <a:t> people and “</a:t>
            </a:r>
            <a:r>
              <a:rPr lang="en-US" dirty="0" err="1">
                <a:hlinkClick r:id="rId5" action="ppaction://hlinksldjump"/>
              </a:rPr>
              <a:t>satlanim</a:t>
            </a:r>
            <a:r>
              <a:rPr lang="en-US" dirty="0">
                <a:hlinkClick r:id="rId5" action="ppaction://hlinksldjump"/>
              </a:rPr>
              <a:t>” that forgot their password</a:t>
            </a:r>
            <a:endParaRPr lang="he-IL" dirty="0"/>
          </a:p>
        </p:txBody>
      </p:sp>
      <p:sp>
        <p:nvSpPr>
          <p:cNvPr id="4" name="לחצן פעולה: עבור להתחלה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83B0462-9E76-461E-A77E-66BCE525C9AC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20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41F0C749-713F-4EC3-827E-E81786B67482}"/>
              </a:ext>
            </a:extLst>
          </p:cNvPr>
          <p:cNvSpPr/>
          <p:nvPr/>
        </p:nvSpPr>
        <p:spPr>
          <a:xfrm>
            <a:off x="4607476" y="202960"/>
            <a:ext cx="2471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Save all data about bets.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85C8CD1-5489-4237-BF23-EF9A1969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292"/>
            <a:ext cx="6219825" cy="5572125"/>
          </a:xfrm>
          <a:prstGeom prst="rect">
            <a:avLst/>
          </a:prstGeom>
        </p:spPr>
      </p:pic>
      <p:sp>
        <p:nvSpPr>
          <p:cNvPr id="4" name="לחצן פעולה: עבור להתחלה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B3FD770-B096-4F89-951B-78513B0D294B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17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90114542-9C18-4541-8ADD-A4D64B395141}"/>
              </a:ext>
            </a:extLst>
          </p:cNvPr>
          <p:cNvSpPr/>
          <p:nvPr/>
        </p:nvSpPr>
        <p:spPr>
          <a:xfrm>
            <a:off x="3786399" y="282474"/>
            <a:ext cx="349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user can see his own statistics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5B3811B-5A79-4593-981C-B7953D937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22" y="651806"/>
            <a:ext cx="3492569" cy="620901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DD3FE5B-078E-474C-A220-615974D1C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65" y="649821"/>
            <a:ext cx="3494803" cy="6212983"/>
          </a:xfrm>
          <a:prstGeom prst="rect">
            <a:avLst/>
          </a:prstGeom>
        </p:spPr>
      </p:pic>
      <p:sp>
        <p:nvSpPr>
          <p:cNvPr id="7" name="לחצן פעולה: עבור להתחלה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F6C7535-A8AA-4F7E-B833-10E1DCD9EEFF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31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A7848B3-1855-4EB5-96B3-216B8899A904}"/>
              </a:ext>
            </a:extLst>
          </p:cNvPr>
          <p:cNvSpPr/>
          <p:nvPr/>
        </p:nvSpPr>
        <p:spPr>
          <a:xfrm>
            <a:off x="4367907" y="193021"/>
            <a:ext cx="2521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user can see his bets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FB98E80-C255-4BDA-AE5E-739B784B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91" y="562353"/>
            <a:ext cx="3502508" cy="6226681"/>
          </a:xfrm>
          <a:prstGeom prst="rect">
            <a:avLst/>
          </a:prstGeom>
        </p:spPr>
      </p:pic>
      <p:sp>
        <p:nvSpPr>
          <p:cNvPr id="5" name="לחצן פעולה: עבור להתחלה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9405415-62B3-46AF-A23A-7D9FBD4C31EA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81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4AA38074-439E-4CDC-A026-A3BC4E8079BE}"/>
              </a:ext>
            </a:extLst>
          </p:cNvPr>
          <p:cNvSpPr/>
          <p:nvPr/>
        </p:nvSpPr>
        <p:spPr>
          <a:xfrm>
            <a:off x="874643" y="124096"/>
            <a:ext cx="9074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application will be available to </a:t>
            </a:r>
            <a:r>
              <a:rPr lang="en-US" dirty="0" err="1"/>
              <a:t>dementic</a:t>
            </a:r>
            <a:r>
              <a:rPr lang="en-US" dirty="0"/>
              <a:t> people and “</a:t>
            </a:r>
            <a:r>
              <a:rPr lang="en-US" dirty="0" err="1"/>
              <a:t>satlanim</a:t>
            </a:r>
            <a:r>
              <a:rPr lang="en-US" dirty="0"/>
              <a:t>” that forgot their password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5F4DCE-FDAB-47DD-82A6-DF1861B11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66" y="1100289"/>
            <a:ext cx="7321826" cy="345534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AE05112-C75B-43F2-8EE8-D243732C3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" y="874643"/>
            <a:ext cx="3365638" cy="5983357"/>
          </a:xfrm>
          <a:prstGeom prst="rect">
            <a:avLst/>
          </a:prstGeom>
        </p:spPr>
      </p:pic>
      <p:sp>
        <p:nvSpPr>
          <p:cNvPr id="9" name="לחצן פעולה: עבור להתחלה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140B358-ED9D-4F30-96C6-1A476FC920C0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01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0436D-8505-42B9-86D6-005BA3872401}"/>
              </a:ext>
            </a:extLst>
          </p:cNvPr>
          <p:cNvSpPr txBox="1"/>
          <p:nvPr/>
        </p:nvSpPr>
        <p:spPr>
          <a:xfrm>
            <a:off x="4479301" y="1333126"/>
            <a:ext cx="487208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7200" dirty="0">
                <a:hlinkClick r:id="rId2"/>
              </a:rPr>
              <a:t>d</a:t>
            </a:r>
            <a:r>
              <a:rPr lang="en-US" sz="7200" dirty="0">
                <a:hlinkClick r:id="rId2"/>
              </a:rPr>
              <a:t>iagram</a:t>
            </a:r>
            <a:endParaRPr lang="en-US" sz="7200" dirty="0"/>
          </a:p>
        </p:txBody>
      </p:sp>
      <p:sp>
        <p:nvSpPr>
          <p:cNvPr id="4" name="לחצן פעולה: עבור להתחלה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D5C2645-541B-486A-8E15-E45E9112E0D4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DB127-D850-49EE-AC1C-8C02E24AD978}"/>
              </a:ext>
            </a:extLst>
          </p:cNvPr>
          <p:cNvSpPr txBox="1"/>
          <p:nvPr/>
        </p:nvSpPr>
        <p:spPr>
          <a:xfrm>
            <a:off x="4308049" y="3148553"/>
            <a:ext cx="335594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hlinkClick r:id="rId4"/>
              </a:rPr>
              <a:t>firebase</a:t>
            </a:r>
            <a:endParaRPr lang="he-IL" sz="7200" dirty="0"/>
          </a:p>
        </p:txBody>
      </p:sp>
    </p:spTree>
    <p:extLst>
      <p:ext uri="{BB962C8B-B14F-4D97-AF65-F5344CB8AC3E}">
        <p14:creationId xmlns:p14="http://schemas.microsoft.com/office/powerpoint/2010/main" val="56312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4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A5DA8-A006-43D2-8684-F5F41675AF1D}"/>
              </a:ext>
            </a:extLst>
          </p:cNvPr>
          <p:cNvSpPr txBox="1"/>
          <p:nvPr/>
        </p:nvSpPr>
        <p:spPr>
          <a:xfrm>
            <a:off x="4323522" y="318053"/>
            <a:ext cx="32997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u="sng" dirty="0">
                <a:solidFill>
                  <a:srgbClr val="00B0F0"/>
                </a:solidFill>
              </a:rPr>
              <a:t>Requirements</a:t>
            </a:r>
            <a:endParaRPr lang="he-IL" sz="4000" b="1" u="sng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C7426-0D28-4C9B-B1B2-1E54AB2D9AB3}"/>
              </a:ext>
            </a:extLst>
          </p:cNvPr>
          <p:cNvSpPr txBox="1"/>
          <p:nvPr/>
        </p:nvSpPr>
        <p:spPr>
          <a:xfrm>
            <a:off x="510209" y="937568"/>
            <a:ext cx="112411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1. </a:t>
            </a:r>
            <a:r>
              <a:rPr lang="en-US" dirty="0">
                <a:hlinkClick r:id="rId2" action="ppaction://hlinksldjump"/>
              </a:rPr>
              <a:t>The user must be registered to use the application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934EE-E7A2-40B4-8806-9F67ECA670BD}"/>
              </a:ext>
            </a:extLst>
          </p:cNvPr>
          <p:cNvSpPr txBox="1"/>
          <p:nvPr/>
        </p:nvSpPr>
        <p:spPr>
          <a:xfrm>
            <a:off x="475422" y="1306900"/>
            <a:ext cx="1131073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2. </a:t>
            </a:r>
            <a:r>
              <a:rPr lang="en-US" dirty="0">
                <a:hlinkClick r:id="rId3" action="ppaction://hlinksldjump"/>
              </a:rPr>
              <a:t>The application allows the user to visit profiles of other users, such that he can see statistics about the previous bets of another user.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A91-D63C-44CD-8FD3-963AB7931B54}"/>
              </a:ext>
            </a:extLst>
          </p:cNvPr>
          <p:cNvSpPr txBox="1"/>
          <p:nvPr/>
        </p:nvSpPr>
        <p:spPr>
          <a:xfrm>
            <a:off x="510209" y="1941024"/>
            <a:ext cx="111517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3. </a:t>
            </a:r>
            <a:r>
              <a:rPr lang="en-US" dirty="0">
                <a:hlinkClick r:id="rId4" action="ppaction://hlinksldjump"/>
              </a:rPr>
              <a:t>The application allows the user to manage a list of friends.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23C8D-215F-4F00-8EE6-B3DA70642165}"/>
              </a:ext>
            </a:extLst>
          </p:cNvPr>
          <p:cNvSpPr txBox="1"/>
          <p:nvPr/>
        </p:nvSpPr>
        <p:spPr>
          <a:xfrm>
            <a:off x="475421" y="2322204"/>
            <a:ext cx="110721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4. The application allows chat between friends. (next version)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F0CE8-8985-4AE4-9F87-B898D16BE09B}"/>
              </a:ext>
            </a:extLst>
          </p:cNvPr>
          <p:cNvSpPr txBox="1"/>
          <p:nvPr/>
        </p:nvSpPr>
        <p:spPr>
          <a:xfrm>
            <a:off x="510209" y="2637178"/>
            <a:ext cx="1107219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5. </a:t>
            </a:r>
            <a:r>
              <a:rPr lang="en-US" dirty="0">
                <a:hlinkClick r:id="rId5" action="ppaction://hlinksldjump"/>
              </a:rPr>
              <a:t>Each new event (such as chat/bet/friend’s request/</a:t>
            </a:r>
            <a:r>
              <a:rPr lang="en-US" dirty="0" err="1">
                <a:hlinkClick r:id="rId5" action="ppaction://hlinksldjump"/>
              </a:rPr>
              <a:t>conrm</a:t>
            </a:r>
            <a:r>
              <a:rPr lang="en-US" dirty="0">
                <a:hlinkClick r:id="rId5" action="ppaction://hlinksldjump"/>
              </a:rPr>
              <a:t>) must raise a </a:t>
            </a:r>
            <a:r>
              <a:rPr lang="en-US" dirty="0" err="1">
                <a:hlinkClick r:id="rId5" action="ppaction://hlinksldjump"/>
              </a:rPr>
              <a:t>notfication</a:t>
            </a:r>
            <a:r>
              <a:rPr lang="en-US" dirty="0">
                <a:hlinkClick r:id="rId5" action="ppaction://hlinksldjump"/>
              </a:rPr>
              <a:t> by the application in the phone</a:t>
            </a:r>
          </a:p>
          <a:p>
            <a:pPr algn="l"/>
            <a:r>
              <a:rPr lang="en-US" dirty="0">
                <a:hlinkClick r:id="rId5" action="ppaction://hlinksldjump"/>
              </a:rPr>
              <a:t>of the relevant user (e.g. in the case of chat's event it will be the friend user who got the message).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10BB6-8B5C-4564-AE5D-655CD0277834}"/>
              </a:ext>
            </a:extLst>
          </p:cNvPr>
          <p:cNvSpPr txBox="1"/>
          <p:nvPr/>
        </p:nvSpPr>
        <p:spPr>
          <a:xfrm>
            <a:off x="475421" y="3274076"/>
            <a:ext cx="108038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6. </a:t>
            </a:r>
            <a:r>
              <a:rPr lang="en-US" dirty="0">
                <a:hlinkClick r:id="rId6" action="ppaction://hlinksldjump"/>
              </a:rPr>
              <a:t>The application allows two users to bet and, if necessary, an arbitrator can judge and declare the winner (the arbitrator is chosen before the beginning of the bet).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64A1E-236D-4981-83BD-180CF805795E}"/>
              </a:ext>
            </a:extLst>
          </p:cNvPr>
          <p:cNvSpPr txBox="1"/>
          <p:nvPr/>
        </p:nvSpPr>
        <p:spPr>
          <a:xfrm>
            <a:off x="475421" y="3899215"/>
            <a:ext cx="1107219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7. </a:t>
            </a:r>
            <a:r>
              <a:rPr lang="en-US" dirty="0">
                <a:hlinkClick r:id="rId7" action="ppaction://hlinksldjump"/>
              </a:rPr>
              <a:t>If there is no agreement about the bet, like the gain, or the arbitrator, or even the formulation of the bet, the bet cannot begin.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79C35-4C0B-45D1-8CB2-C4996074D588}"/>
              </a:ext>
            </a:extLst>
          </p:cNvPr>
          <p:cNvSpPr txBox="1"/>
          <p:nvPr/>
        </p:nvSpPr>
        <p:spPr>
          <a:xfrm>
            <a:off x="475422" y="4461136"/>
            <a:ext cx="1089328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8. The application allows the next types of gain: Real money or fictive money (via the application), or anything else.</a:t>
            </a:r>
          </a:p>
          <a:p>
            <a:pPr algn="l"/>
            <a:r>
              <a:rPr lang="en-US" dirty="0"/>
              <a:t>(in this version, the bettors can bet on real money. The amount will be agreed in the application but won’t transfer by the application 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04DD0-AACF-4887-96A3-AFEE71224E97}"/>
              </a:ext>
            </a:extLst>
          </p:cNvPr>
          <p:cNvSpPr txBox="1"/>
          <p:nvPr/>
        </p:nvSpPr>
        <p:spPr>
          <a:xfrm>
            <a:off x="475422" y="5384466"/>
            <a:ext cx="108932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9. The application doesn’t allow to bet real money, unless there is an arbitrator. (again, in the next version)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BE8F4-4413-4798-8F42-6B8AEC8851AA}"/>
              </a:ext>
            </a:extLst>
          </p:cNvPr>
          <p:cNvSpPr txBox="1"/>
          <p:nvPr/>
        </p:nvSpPr>
        <p:spPr>
          <a:xfrm>
            <a:off x="510209" y="5735407"/>
            <a:ext cx="110705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10. </a:t>
            </a:r>
            <a:r>
              <a:rPr lang="en-US" dirty="0">
                <a:hlinkClick r:id="rId8" action="ppaction://hlinksldjump"/>
              </a:rPr>
              <a:t>The application allows to mark a user as a cheater. Also, allows the admin to banish any user.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2A97B-3181-4F33-8DE7-6BA4F04FC858}"/>
              </a:ext>
            </a:extLst>
          </p:cNvPr>
          <p:cNvSpPr txBox="1"/>
          <p:nvPr/>
        </p:nvSpPr>
        <p:spPr>
          <a:xfrm>
            <a:off x="470452" y="6105098"/>
            <a:ext cx="111517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11. </a:t>
            </a:r>
            <a:r>
              <a:rPr lang="en-US" dirty="0">
                <a:hlinkClick r:id="rId9" action="ppaction://hlinksldjump"/>
              </a:rPr>
              <a:t>The application saves all  the data of all the users.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E2ED08-64C0-4839-A0E9-A0271CE015C9}"/>
              </a:ext>
            </a:extLst>
          </p:cNvPr>
          <p:cNvSpPr txBox="1"/>
          <p:nvPr/>
        </p:nvSpPr>
        <p:spPr>
          <a:xfrm>
            <a:off x="470452" y="6456398"/>
            <a:ext cx="3296478" cy="3689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12</a:t>
            </a:r>
            <a:r>
              <a:rPr lang="en-US" dirty="0">
                <a:hlinkClick r:id="rId10" action="ppaction://hlinksldjump"/>
              </a:rPr>
              <a:t>. Added requirements</a:t>
            </a:r>
            <a:endParaRPr lang="he-IL" dirty="0"/>
          </a:p>
        </p:txBody>
      </p:sp>
      <p:sp>
        <p:nvSpPr>
          <p:cNvPr id="19" name="חץ: ימינה 18">
            <a:hlinkClick r:id="rId11" action="ppaction://hlinksldjump"/>
            <a:extLst>
              <a:ext uri="{FF2B5EF4-FFF2-40B4-BE49-F238E27FC236}">
                <a16:creationId xmlns:a16="http://schemas.microsoft.com/office/drawing/2014/main" id="{6F0E2201-DFD7-4023-BD75-9B25A6017642}"/>
              </a:ext>
            </a:extLst>
          </p:cNvPr>
          <p:cNvSpPr/>
          <p:nvPr/>
        </p:nvSpPr>
        <p:spPr>
          <a:xfrm>
            <a:off x="10465904" y="6231835"/>
            <a:ext cx="1156252" cy="34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30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9D01E99-79AB-4352-8D96-250794830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843355"/>
            <a:ext cx="3383238" cy="6014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DCF3C-7154-48F7-B205-3034BDC736F2}"/>
              </a:ext>
            </a:extLst>
          </p:cNvPr>
          <p:cNvSpPr txBox="1"/>
          <p:nvPr/>
        </p:nvSpPr>
        <p:spPr>
          <a:xfrm>
            <a:off x="1152939" y="151736"/>
            <a:ext cx="71064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user must be registered to use the application</a:t>
            </a:r>
            <a:endParaRPr lang="he-IL" dirty="0"/>
          </a:p>
        </p:txBody>
      </p:sp>
      <p:sp>
        <p:nvSpPr>
          <p:cNvPr id="5" name="לחצן פעולה: עבור להתחלה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6E6FB55-F87A-4645-BD51-E63B4ECFFA7E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74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6A55F-1532-49F8-9570-051F34123CDE}"/>
              </a:ext>
            </a:extLst>
          </p:cNvPr>
          <p:cNvSpPr txBox="1"/>
          <p:nvPr/>
        </p:nvSpPr>
        <p:spPr>
          <a:xfrm>
            <a:off x="149087" y="123136"/>
            <a:ext cx="11956774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700" dirty="0"/>
              <a:t>The application allows the user to visit profiles of other users, </a:t>
            </a:r>
            <a:r>
              <a:rPr lang="en-US" sz="1700" dirty="0">
                <a:solidFill>
                  <a:srgbClr val="00B0F0"/>
                </a:solidFill>
              </a:rPr>
              <a:t>such that he can see statistics about the previous bets of another user.</a:t>
            </a:r>
            <a:endParaRPr lang="he-IL" sz="1700" dirty="0">
              <a:solidFill>
                <a:srgbClr val="00B0F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E8C1664-D7FE-48F9-BB69-CA758EF25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13" y="631319"/>
            <a:ext cx="3502508" cy="6226681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2CB3D579-A1C1-491E-8B36-EE654F321FF6}"/>
              </a:ext>
            </a:extLst>
          </p:cNvPr>
          <p:cNvCxnSpPr/>
          <p:nvPr/>
        </p:nvCxnSpPr>
        <p:spPr>
          <a:xfrm>
            <a:off x="8726557" y="477079"/>
            <a:ext cx="695739" cy="98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16AA6-21CE-47C4-83E6-3EBA0B5C414C}"/>
              </a:ext>
            </a:extLst>
          </p:cNvPr>
          <p:cNvSpPr txBox="1"/>
          <p:nvPr/>
        </p:nvSpPr>
        <p:spPr>
          <a:xfrm>
            <a:off x="8726557" y="1430625"/>
            <a:ext cx="13815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Next version</a:t>
            </a:r>
            <a:endParaRPr lang="he-IL" dirty="0">
              <a:solidFill>
                <a:srgbClr val="00B0F0"/>
              </a:solidFill>
            </a:endParaRPr>
          </a:p>
        </p:txBody>
      </p:sp>
      <p:sp>
        <p:nvSpPr>
          <p:cNvPr id="8" name="לחצן פעולה: עבור להתחלה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5EA066E-9D12-4F06-A699-C1E7110AA841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8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8173C-FD21-4C25-AD78-16A2B8FE9159}"/>
              </a:ext>
            </a:extLst>
          </p:cNvPr>
          <p:cNvSpPr txBox="1"/>
          <p:nvPr/>
        </p:nvSpPr>
        <p:spPr>
          <a:xfrm>
            <a:off x="3081130" y="119269"/>
            <a:ext cx="58342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The application allows the user to manage a list of friends.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644E4FD-5382-419C-A00E-1070382B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7" y="488601"/>
            <a:ext cx="3404773" cy="605293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66AE697-4D7A-47ED-B75A-BA9FCF39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61" y="488601"/>
            <a:ext cx="3465381" cy="6160677"/>
          </a:xfrm>
          <a:prstGeom prst="rect">
            <a:avLst/>
          </a:prstGeom>
        </p:spPr>
      </p:pic>
      <p:sp>
        <p:nvSpPr>
          <p:cNvPr id="7" name="לחצן פעולה: עבור להתחלה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EA1E4C7-D5AF-433F-864F-BEAA0B4EAD7A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94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5F4CD-76F6-47CA-A6F5-69AA9EC32893}"/>
              </a:ext>
            </a:extLst>
          </p:cNvPr>
          <p:cNvSpPr txBox="1"/>
          <p:nvPr/>
        </p:nvSpPr>
        <p:spPr>
          <a:xfrm>
            <a:off x="187187" y="0"/>
            <a:ext cx="1181762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Each new event (such as chat/bet/friend’s request/confirm) must raise a notification by the application in the phone</a:t>
            </a:r>
          </a:p>
          <a:p>
            <a:pPr algn="l"/>
            <a:r>
              <a:rPr lang="en-US" dirty="0"/>
              <a:t>of the relevant user (e.g. in the case of chat's event it will be the friend user who got the message).</a:t>
            </a:r>
            <a:endParaRPr lang="he-IL" dirty="0"/>
          </a:p>
          <a:p>
            <a:endParaRPr lang="he-IL" dirty="0"/>
          </a:p>
        </p:txBody>
      </p:sp>
      <p:sp>
        <p:nvSpPr>
          <p:cNvPr id="3" name="לחצן פעולה: עבור להתחלה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C5C567E-0362-4C4E-89CC-91D6BA5872E7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77F02E8-292B-47ED-A649-D77CB6FFD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7" y="755278"/>
            <a:ext cx="3358544" cy="597074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6E6994F-98B3-4DBF-9E57-EDB44CA8A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10" y="755278"/>
            <a:ext cx="3432781" cy="610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A6DEF5-AEC7-4145-95FF-7A2E9AF307DE}"/>
              </a:ext>
            </a:extLst>
          </p:cNvPr>
          <p:cNvSpPr txBox="1"/>
          <p:nvPr/>
        </p:nvSpPr>
        <p:spPr>
          <a:xfrm>
            <a:off x="159026" y="163851"/>
            <a:ext cx="117977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The application allows two users to bet and, if necessary, an arbitrator can judge and declare the winner (the arbitrator is chosen before the beginning of the bet).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540EE86-552C-4D67-B847-483CE4700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05" y="737336"/>
            <a:ext cx="3350707" cy="5956813"/>
          </a:xfrm>
          <a:prstGeom prst="rect">
            <a:avLst/>
          </a:prstGeom>
        </p:spPr>
      </p:pic>
      <p:sp>
        <p:nvSpPr>
          <p:cNvPr id="5" name="לחצן פעולה: עבור להתחלה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BEF4C38-EDB4-4E78-8522-E322F879CBBA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717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B176F-264C-461B-9D23-5E35F6DEF2F4}"/>
              </a:ext>
            </a:extLst>
          </p:cNvPr>
          <p:cNvSpPr txBox="1"/>
          <p:nvPr/>
        </p:nvSpPr>
        <p:spPr>
          <a:xfrm>
            <a:off x="89452" y="9939"/>
            <a:ext cx="11996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If there is no agreement about the bet, like the gain, or the arbitrator, or even the formulation of the bet, the bet cannot begin.</a:t>
            </a:r>
            <a:endParaRPr lang="he-IL" dirty="0"/>
          </a:p>
        </p:txBody>
      </p:sp>
      <p:sp>
        <p:nvSpPr>
          <p:cNvPr id="3" name="לחצן פעולה: עבור להתחלה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F96929B-D62E-453C-8D1A-327EEEE1916B}"/>
              </a:ext>
            </a:extLst>
          </p:cNvPr>
          <p:cNvSpPr/>
          <p:nvPr/>
        </p:nvSpPr>
        <p:spPr>
          <a:xfrm>
            <a:off x="10331777" y="5632515"/>
            <a:ext cx="1234911" cy="7352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CD0C88D-4CAC-4FD1-8535-813D798E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28" y="379271"/>
            <a:ext cx="3571286" cy="6348953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4FCF4A7A-A9FB-4029-9FA9-96D8B3A147D3}"/>
              </a:ext>
            </a:extLst>
          </p:cNvPr>
          <p:cNvSpPr/>
          <p:nvPr/>
        </p:nvSpPr>
        <p:spPr>
          <a:xfrm>
            <a:off x="4581427" y="3035431"/>
            <a:ext cx="697583" cy="393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93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283041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582</Words>
  <Application>Microsoft Office PowerPoint</Application>
  <PresentationFormat>מסך רחב</PresentationFormat>
  <Paragraphs>38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Yishay</dc:creator>
  <cp:lastModifiedBy>Yishay</cp:lastModifiedBy>
  <cp:revision>12</cp:revision>
  <dcterms:created xsi:type="dcterms:W3CDTF">2018-12-30T15:17:24Z</dcterms:created>
  <dcterms:modified xsi:type="dcterms:W3CDTF">2018-12-30T17:08:33Z</dcterms:modified>
</cp:coreProperties>
</file>