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  <p:embeddedFont>
      <p:font typeface="Merriweather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70180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187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61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90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278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664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953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836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311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6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Shape 61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Shape 67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2.jp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-300800" y="1095663"/>
            <a:ext cx="84651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4800" b="1"/>
              <a:t> HackAU 2018 </a:t>
            </a:r>
            <a:endParaRPr sz="4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   </a:t>
            </a:r>
            <a:r>
              <a:rPr lang="x-none" sz="3000"/>
              <a:t>Ariel University’s </a:t>
            </a:r>
            <a:endParaRPr sz="3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3000"/>
              <a:t>  First ever hackathon</a:t>
            </a:r>
            <a:endParaRPr sz="30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975" y="71550"/>
            <a:ext cx="1872800" cy="7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25" y="59425"/>
            <a:ext cx="1733059" cy="6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2200" y="2626251"/>
            <a:ext cx="7122350" cy="325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8763" y="71550"/>
            <a:ext cx="1787673" cy="92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975" y="71550"/>
            <a:ext cx="1872800" cy="7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925" y="113213"/>
            <a:ext cx="1733059" cy="6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00725" y="-329951"/>
            <a:ext cx="3046451" cy="139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8513" y="-20862"/>
            <a:ext cx="1787673" cy="92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00" y="1515942"/>
            <a:ext cx="8991599" cy="1262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 idx="4294967295"/>
          </p:nvPr>
        </p:nvSpPr>
        <p:spPr>
          <a:xfrm>
            <a:off x="1318175" y="902275"/>
            <a:ext cx="62124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975" y="71550"/>
            <a:ext cx="1872800" cy="7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925" y="113213"/>
            <a:ext cx="1733059" cy="6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71425" y="-285976"/>
            <a:ext cx="3046451" cy="139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8513" y="-20862"/>
            <a:ext cx="1787673" cy="92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1175" y="1108325"/>
            <a:ext cx="5002825" cy="132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6575" y="1457275"/>
            <a:ext cx="4685124" cy="27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ctrTitle" idx="4294967295"/>
          </p:nvPr>
        </p:nvSpPr>
        <p:spPr>
          <a:xfrm>
            <a:off x="1318175" y="902275"/>
            <a:ext cx="62124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450">
                <a:solidFill>
                  <a:srgbClr val="484747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975" y="71550"/>
            <a:ext cx="1872800" cy="7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925" y="113213"/>
            <a:ext cx="1733059" cy="6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1"/>
            <a:ext cx="3046451" cy="139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8513" y="-20862"/>
            <a:ext cx="1787673" cy="92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5225" y="1108325"/>
            <a:ext cx="5978776" cy="10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5275" y="1765600"/>
            <a:ext cx="3906726" cy="172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07425" y="1869875"/>
            <a:ext cx="2036575" cy="320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40551" y="2729424"/>
            <a:ext cx="2649426" cy="148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2250" y="2729425"/>
            <a:ext cx="4193924" cy="253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51551" y="2494643"/>
            <a:ext cx="3827426" cy="26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67344" y="487912"/>
            <a:ext cx="4193924" cy="241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-475" y="-20845"/>
            <a:ext cx="4343401" cy="21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390102" y="0"/>
            <a:ext cx="3753900" cy="3680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8210"/>
            <a:ext cx="3859966" cy="75888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>
            <a:spLocks noGrp="1"/>
          </p:cNvSpPr>
          <p:nvPr>
            <p:ph type="ctrTitle" idx="4294967295"/>
          </p:nvPr>
        </p:nvSpPr>
        <p:spPr>
          <a:xfrm>
            <a:off x="1318175" y="902275"/>
            <a:ext cx="62124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3975" y="71550"/>
            <a:ext cx="1872800" cy="7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6925" y="113213"/>
            <a:ext cx="1733059" cy="6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71425" y="-285976"/>
            <a:ext cx="3046451" cy="139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8513" y="-20862"/>
            <a:ext cx="1787673" cy="92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2755100" y="1397201"/>
            <a:ext cx="71361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3000" b="1" dirty="0"/>
              <a:t>בדיוק בשביל זה המצאנו את</a:t>
            </a:r>
            <a:endParaRPr sz="3000" b="1" dirty="0"/>
          </a:p>
        </p:txBody>
      </p:sp>
      <p:sp>
        <p:nvSpPr>
          <p:cNvPr id="162" name="Shape 162"/>
          <p:cNvSpPr txBox="1"/>
          <p:nvPr/>
        </p:nvSpPr>
        <p:spPr>
          <a:xfrm>
            <a:off x="2969642" y="2057902"/>
            <a:ext cx="42936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r" rtl="1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he-IL" sz="2000" dirty="0"/>
              <a:t>מענה </a:t>
            </a:r>
            <a:r>
              <a:rPr lang="x-none" sz="2000" dirty="0"/>
              <a:t>אישי</a:t>
            </a:r>
            <a:endParaRPr sz="2000" dirty="0"/>
          </a:p>
          <a:p>
            <a:pPr marL="457200" lvl="0" indent="-317500" algn="r" rtl="1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x-none" sz="2000" dirty="0"/>
              <a:t>לא </a:t>
            </a:r>
            <a:r>
              <a:rPr lang="x-none" sz="2000"/>
              <a:t>מטריד </a:t>
            </a:r>
            <a:r>
              <a:rPr lang="he-IL" sz="2000"/>
              <a:t>מתמשים </a:t>
            </a:r>
            <a:r>
              <a:rPr lang="he-IL" sz="2000" dirty="0"/>
              <a:t>אחרים</a:t>
            </a:r>
            <a:endParaRPr sz="2000" dirty="0"/>
          </a:p>
          <a:p>
            <a:pPr marL="457200" lvl="0" indent="-317500" algn="r" rtl="1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x-none" sz="2000" dirty="0"/>
              <a:t>ממשק נח</a:t>
            </a:r>
            <a:endParaRPr sz="2000" dirty="0"/>
          </a:p>
          <a:p>
            <a:pPr marL="457200" lvl="0" indent="-317500" algn="r" rtl="1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x-none" sz="2000" dirty="0"/>
              <a:t>תגובה מהירה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058" y="1545770"/>
            <a:ext cx="2627086" cy="31931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>
            <a:spLocks noGrp="1"/>
          </p:cNvSpPr>
          <p:nvPr>
            <p:ph type="ctrTitle" idx="4294967295"/>
          </p:nvPr>
        </p:nvSpPr>
        <p:spPr>
          <a:xfrm>
            <a:off x="1318175" y="902275"/>
            <a:ext cx="62124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3975" y="71550"/>
            <a:ext cx="1872800" cy="7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6925" y="113213"/>
            <a:ext cx="1733059" cy="6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71425" y="-285976"/>
            <a:ext cx="3046451" cy="139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8513" y="-20862"/>
            <a:ext cx="1787673" cy="92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1169597" y="1408343"/>
            <a:ext cx="5858574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2400" dirty="0"/>
              <a:t>אנו בחברת</a:t>
            </a:r>
            <a:r>
              <a:rPr lang="en-US" sz="2400" dirty="0"/>
              <a:t> </a:t>
            </a:r>
            <a:r>
              <a:rPr lang="x-none" sz="2400" dirty="0"/>
              <a:t> </a:t>
            </a:r>
            <a:r>
              <a:rPr lang="en-US" sz="2400" dirty="0"/>
              <a:t>              </a:t>
            </a:r>
            <a:r>
              <a:rPr lang="x-none" sz="2400" dirty="0"/>
              <a:t>מאמינים בתרומה לחברה,</a:t>
            </a:r>
            <a:endParaRPr sz="2400" dirty="0"/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2400" dirty="0"/>
              <a:t>לכן המודל העסקי שלנו הוא </a:t>
            </a:r>
            <a:r>
              <a:rPr lang="x-none" sz="2400" b="1" dirty="0"/>
              <a:t>רווחת הסטודנט</a:t>
            </a:r>
            <a:r>
              <a:rPr lang="x-none" sz="1800" dirty="0"/>
              <a:t>.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975" y="71550"/>
            <a:ext cx="1872800" cy="7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925" y="113213"/>
            <a:ext cx="1733059" cy="6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95169" y="-256451"/>
            <a:ext cx="3046451" cy="139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8513" y="-20862"/>
            <a:ext cx="1787673" cy="9231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328057" y="1108325"/>
            <a:ext cx="7039429" cy="33855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Data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Social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DB based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Android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6586109" y="768187"/>
            <a:ext cx="1603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כלים: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975" y="71550"/>
            <a:ext cx="1872800" cy="7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925" y="113213"/>
            <a:ext cx="1733059" cy="6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71425" y="-285976"/>
            <a:ext cx="3046451" cy="139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8513" y="-20862"/>
            <a:ext cx="1787673" cy="9231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מלבן 1"/>
          <p:cNvSpPr/>
          <p:nvPr/>
        </p:nvSpPr>
        <p:spPr>
          <a:xfrm>
            <a:off x="4532848" y="768187"/>
            <a:ext cx="41713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חברי הקבוצה:</a:t>
            </a:r>
          </a:p>
          <a:p>
            <a:pPr algn="ctr"/>
            <a:endParaRPr lang="he-IL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686" y="1524000"/>
            <a:ext cx="79248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Ehud </a:t>
            </a:r>
            <a:r>
              <a:rPr lang="en-US" sz="3600" dirty="0" err="1"/>
              <a:t>Plaskin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Matan Zilka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Samuel Bismuth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Yishay Seroussi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Yehonatan</a:t>
            </a:r>
            <a:r>
              <a:rPr lang="en-US" sz="3600" dirty="0"/>
              <a:t> </a:t>
            </a:r>
            <a:r>
              <a:rPr lang="en-US" sz="3600" dirty="0" err="1"/>
              <a:t>Shaag</a:t>
            </a:r>
            <a:endParaRPr lang="he-IL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122">
            <a:extLst>
              <a:ext uri="{FF2B5EF4-FFF2-40B4-BE49-F238E27FC236}">
                <a16:creationId xmlns:a16="http://schemas.microsoft.com/office/drawing/2014/main" id="{D1585F44-7BC7-460E-A7D0-CC01B54493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407" y="2922548"/>
            <a:ext cx="4014170" cy="57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>
            <a:spLocks noGrp="1"/>
          </p:cNvSpPr>
          <p:nvPr>
            <p:ph type="ctrTitle" idx="4294967295"/>
          </p:nvPr>
        </p:nvSpPr>
        <p:spPr>
          <a:xfrm>
            <a:off x="1694121" y="902274"/>
            <a:ext cx="5836454" cy="2648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600" dirty="0">
                <a:solidFill>
                  <a:srgbClr val="484747"/>
                </a:solidFill>
                <a:latin typeface="Arial"/>
                <a:ea typeface="Arial"/>
                <a:cs typeface="Arial"/>
                <a:sym typeface="Arial"/>
              </a:rPr>
              <a:t>אז אחרי שאכלנו שווארמה בצהריים ובערב, פיצות בחצות וארוחת בוקר מפנקת הכנו לכם הדמיה קטנה של </a:t>
            </a:r>
            <a:endParaRPr sz="3600" dirty="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3975" y="71550"/>
            <a:ext cx="1872800" cy="7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6925" y="113213"/>
            <a:ext cx="1733059" cy="6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71425" y="-285976"/>
            <a:ext cx="3046451" cy="139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8513" y="-20862"/>
            <a:ext cx="1787673" cy="92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83</Words>
  <Application>Microsoft Office PowerPoint</Application>
  <PresentationFormat>On-screen Show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</vt:lpstr>
      <vt:lpstr>Arial</vt:lpstr>
      <vt:lpstr>Raleway</vt:lpstr>
      <vt:lpstr>Merriweather</vt:lpstr>
      <vt:lpstr>Simple Light</vt:lpstr>
      <vt:lpstr>Paradigm</vt:lpstr>
      <vt:lpstr> HackAU 2018     Ariel University’s    First ever hackathon   </vt:lpstr>
      <vt:lpstr>PowerPoint Presentation</vt:lpstr>
      <vt:lpstr>    </vt:lpstr>
      <vt:lpstr>introduction    </vt:lpstr>
      <vt:lpstr>    </vt:lpstr>
      <vt:lpstr>    </vt:lpstr>
      <vt:lpstr>PowerPoint Presentation</vt:lpstr>
      <vt:lpstr>PowerPoint Presentation</vt:lpstr>
      <vt:lpstr>אז אחרי שאכלנו שווארמה בצהריים ובערב, פיצות בחצות וארוחת בוקר מפנקת הכנו לכם הדמיה קטנה של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HackAU 2018     Ariel University’s    First ever hackathon</dc:title>
  <dc:creator>Matan Zilka</dc:creator>
  <cp:lastModifiedBy>Matan Zilka</cp:lastModifiedBy>
  <cp:revision>8</cp:revision>
  <dcterms:modified xsi:type="dcterms:W3CDTF">2018-05-02T06:06:48Z</dcterms:modified>
</cp:coreProperties>
</file>