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0" r:id="rId4"/>
    <p:sldId id="258" r:id="rId5"/>
    <p:sldId id="282" r:id="rId6"/>
    <p:sldId id="298" r:id="rId7"/>
    <p:sldId id="283" r:id="rId8"/>
    <p:sldId id="303" r:id="rId9"/>
    <p:sldId id="291" r:id="rId10"/>
    <p:sldId id="301" r:id="rId11"/>
    <p:sldId id="285" r:id="rId12"/>
    <p:sldId id="302" r:id="rId13"/>
    <p:sldId id="304" r:id="rId14"/>
    <p:sldId id="296" r:id="rId15"/>
    <p:sldId id="305" r:id="rId16"/>
    <p:sldId id="306" r:id="rId17"/>
    <p:sldId id="297" r:id="rId18"/>
    <p:sldId id="294" r:id="rId19"/>
    <p:sldId id="295" r:id="rId20"/>
    <p:sldId id="299" r:id="rId21"/>
    <p:sldId id="307" r:id="rId22"/>
    <p:sldId id="300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er Davis" initials="PD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3" autoAdjust="0"/>
  </p:normalViewPr>
  <p:slideViewPr>
    <p:cSldViewPr snapToGrid="0" snapToObjects="1">
      <p:cViewPr varScale="1">
        <p:scale>
          <a:sx n="94" d="100"/>
          <a:sy n="94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6D65D-57FF-6C47-86F6-A575922C5583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9F0D-A43E-B640-8B68-37632EC2077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84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Selection &amp; Separation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acknowledges</a:t>
            </a: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question and try to guess an answer.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looks at the words provided for the challenge (set by the designer) and find out how to craft the available words into the answer</a:t>
            </a: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sake of the wireframe, every character (NPC and Minis) are on the same screen.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Crafting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different parts become one word ready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validated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Crafting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take the newly crafted word and give it to the NPC.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Crafting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is validated and the request is complete!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Unscrambling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advance</a:t>
            </a:r>
            <a:r>
              <a:rPr lang="en-US" sz="1200" b="0" u="non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player may decide to swap a word with another, in order to seek other words to craft.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Unscrambling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only need to give one</a:t>
            </a:r>
            <a:r>
              <a:rPr lang="en-US" sz="1200" b="0" u="non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his words to the Scrambling Mini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Unscrambling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 acknowledge the word,</a:t>
            </a:r>
            <a:r>
              <a:rPr lang="en-US" sz="1200" b="0" u="non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spell a sentence with it.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Unscrambling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Scrambling</a:t>
            </a:r>
            <a:r>
              <a:rPr lang="en-US" sz="1200" b="0" u="non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 scrambles the sentence!</a:t>
            </a:r>
          </a:p>
          <a:p>
            <a:pPr marL="171450" indent="-171450">
              <a:buFont typeface="Arial"/>
              <a:buChar char="•"/>
            </a:pPr>
            <a:r>
              <a:rPr lang="en-US" sz="1200" b="0" u="non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needs to unscramble it.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Unscrambling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sentence is correctly unscrambled, the lever</a:t>
            </a:r>
            <a:r>
              <a:rPr lang="en-US" sz="1200" b="0" u="non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activates an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Unscrambling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en-US" sz="1200" b="0" u="non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validated, the player can choose a word to switch with the one he previously had.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Selection &amp; Separation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think he has to create the word “FILL”.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He’ll</a:t>
            </a: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to craft the word by breaking “HILL”.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Selection &amp; Separation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player select “HILL” and give it to the Crafting Mini (blue one).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orange one is the Scrambling Mini.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Selection &amp; Separation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 spell the word given</a:t>
            </a: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him.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Selection &amp; Separation</a:t>
            </a: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spelled,</a:t>
            </a: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word breaks into parts.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have been “HI” &amp; “LL”, or “H”, “I”, “L” &amp; “L” or “HIL” &amp; “L”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could have respent the word if it would not have been the parts he was looking for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can spend as many time the word as he wants.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Selection &amp; Separation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decides weither he keeps the parts or not.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Kept parts are send to the Letters/Word Chunks 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Crafting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 access his Letters and Word Chunks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tabs and search for the correct parts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places aligns them on the “crafting table”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Crafting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all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components are correctly lined up, lever activates.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Crafting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 chooses lever for ‘Word fusion” as in Mechanic 1.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F0D-A43E-B640-8B68-37632EC20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45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7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66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6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58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7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7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702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79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01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2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3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228A-3DE9-8948-8177-C9810BB7A05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6095-FAD9-E94A-A5EC-85A8BBB768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6.wdp"/><Relationship Id="rId12" Type="http://schemas.microsoft.com/office/2007/relationships/hdphoto" Target="../media/hdphoto2.wdp"/><Relationship Id="rId2" Type="http://schemas.openxmlformats.org/officeDocument/2006/relationships/notesSlide" Target="../notesSlides/notesSlide7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7.wdp"/><Relationship Id="rId1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image" Target="../media/image1.jpeg"/><Relationship Id="rId12" Type="http://schemas.openxmlformats.org/officeDocument/2006/relationships/image" Target="../media/image2.png"/><Relationship Id="rId7" Type="http://schemas.microsoft.com/office/2007/relationships/hdphoto" Target="../media/hdphoto3.wdp"/><Relationship Id="rId17" Type="http://schemas.microsoft.com/office/2007/relationships/hdphoto" Target="../media/hdphoto4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1" Type="http://schemas.microsoft.com/office/2007/relationships/hdphoto" Target="../media/hdphoto7.wdp"/><Relationship Id="rId5" Type="http://schemas.microsoft.com/office/2007/relationships/hdphoto" Target="../media/hdphoto1.wdp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6.wdp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microsoft.com/office/2007/relationships/hdphoto" Target="../media/hdphoto6.wdp"/><Relationship Id="rId1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microsoft.com/office/2007/relationships/hdphoto" Target="../media/hdphoto6.wdp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microsoft.com/office/2007/relationships/hdphoto" Target="../media/hdphoto6.wdp"/><Relationship Id="rId1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microsoft.com/office/2007/relationships/hdphoto" Target="../media/hdphoto6.wdp"/><Relationship Id="rId1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microsoft.com/office/2007/relationships/hdphoto" Target="../media/hdphoto5.wdp"/><Relationship Id="rId1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1.jpeg"/><Relationship Id="rId12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5.wdp"/><Relationship Id="rId1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UPDATES </a:t>
            </a:r>
            <a:r>
              <a:rPr lang="en-US" dirty="0" smtClean="0"/>
              <a:t>to Mechanic 2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Frima Updated </a:t>
            </a:r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5/4/15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097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3714164"/>
            <a:ext cx="7575596" cy="2546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13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3371450" y="3873750"/>
                <a:ext cx="250359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75045" y="3873750"/>
                <a:ext cx="251142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05966" y="396580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Letters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92249" y="3989567"/>
                <a:ext cx="2047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 Chunks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16596" y="397247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Words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023635" y="5700853"/>
              <a:ext cx="796162" cy="646331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effectLst/>
                </a:rPr>
                <a:t>sp</a:t>
              </a:r>
              <a:endParaRPr lang="en-US" sz="3600" dirty="0"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bl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tw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tr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951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</a:t>
              </a:r>
              <a:endParaRPr lang="en-US" sz="28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sw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sn</a:t>
              </a:r>
              <a:endParaRPr lang="en-US" sz="28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626327" y="3872384"/>
            <a:ext cx="82829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4133410"/>
            <a:ext cx="1490486" cy="2384778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18297802" flipH="1">
            <a:off x="3778528" y="3645507"/>
            <a:ext cx="311183" cy="3090195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9211" b="86513" l="14029" r="9910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342988">
            <a:off x="4786832" y="6275567"/>
            <a:ext cx="1725332" cy="943347"/>
          </a:xfrm>
          <a:prstGeom prst="rect">
            <a:avLst/>
          </a:prstGeom>
        </p:spPr>
      </p:pic>
      <p:pic>
        <p:nvPicPr>
          <p:cNvPr id="34" name="Picture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36" name="Picture 3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41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pic>
        <p:nvPicPr>
          <p:cNvPr id="47" name="Picture 33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984" y="3094429"/>
            <a:ext cx="1185581" cy="39732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45886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3714164"/>
            <a:ext cx="7575596" cy="2546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13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954901" y="3873750"/>
                <a:ext cx="250359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75045" y="3873750"/>
                <a:ext cx="251142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05966" y="396580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Letters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92249" y="3989567"/>
                <a:ext cx="2047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 Chunks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16596" y="397247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Words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277635" y="5700853"/>
              <a:ext cx="796162" cy="646331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ill</a:t>
              </a:r>
              <a:endParaRPr lang="en-US" sz="36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bl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tw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tr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lt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sw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sn</a:t>
              </a:r>
              <a:endParaRPr lang="en-US" sz="28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626327" y="3872384"/>
            <a:ext cx="82829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4133410"/>
            <a:ext cx="1490486" cy="23847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9211" b="86513" l="14029" r="9910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342988">
            <a:off x="1095747" y="6236092"/>
            <a:ext cx="1725332" cy="943347"/>
          </a:xfrm>
          <a:prstGeom prst="rect">
            <a:avLst/>
          </a:prstGeom>
        </p:spPr>
      </p:pic>
      <p:sp>
        <p:nvSpPr>
          <p:cNvPr id="34" name="Rounded Rectangle 24"/>
          <p:cNvSpPr/>
          <p:nvPr/>
        </p:nvSpPr>
        <p:spPr>
          <a:xfrm>
            <a:off x="2763957" y="3872384"/>
            <a:ext cx="828292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ill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 rot="1905857" flipH="1">
            <a:off x="1865010" y="4179592"/>
            <a:ext cx="534598" cy="1845905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44" name="Picture 37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1"/>
          <p:cNvPicPr>
            <a:picLocks noChangeAspect="1"/>
          </p:cNvPicPr>
          <p:nvPr/>
        </p:nvPicPr>
        <p:blipFill>
          <a:blip r:embed="rId13" cstate="screen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pic>
        <p:nvPicPr>
          <p:cNvPr id="47" name="Picture 4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 xmlns="">
                  <a14:imgLayer r:embed="rId17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4722" y="3113878"/>
            <a:ext cx="1185581" cy="397329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1599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3714164"/>
            <a:ext cx="7575596" cy="2546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13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954901" y="3873750"/>
                <a:ext cx="250359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75045" y="3873750"/>
                <a:ext cx="251142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05966" y="396580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Letters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92249" y="3989567"/>
                <a:ext cx="2047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 Chunks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16596" y="397247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Words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023635" y="5700853"/>
              <a:ext cx="796162" cy="646331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sp</a:t>
              </a:r>
              <a:endParaRPr lang="en-US" sz="36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bl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tw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tr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fl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sw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sn</a:t>
              </a:r>
              <a:endParaRPr lang="en-US" sz="2800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984" y="3094429"/>
            <a:ext cx="1185581" cy="3973298"/>
          </a:xfrm>
          <a:prstGeom prst="rect">
            <a:avLst/>
          </a:prstGeom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4133410"/>
            <a:ext cx="1490486" cy="2384778"/>
          </a:xfrm>
          <a:prstGeom prst="rect">
            <a:avLst/>
          </a:prstGeom>
        </p:spPr>
      </p:pic>
      <p:pic>
        <p:nvPicPr>
          <p:cNvPr id="40" name="Picture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43" name="Picture 3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1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5" name="Picture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42" name="Explosion 2 41"/>
          <p:cNvSpPr/>
          <p:nvPr/>
        </p:nvSpPr>
        <p:spPr>
          <a:xfrm>
            <a:off x="1041856" y="3094429"/>
            <a:ext cx="3942781" cy="2243667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073367" y="3872384"/>
            <a:ext cx="82829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f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0997" y="3872384"/>
            <a:ext cx="828292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ill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78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3714164"/>
            <a:ext cx="7575596" cy="2546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7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954901" y="3873750"/>
                <a:ext cx="250359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75045" y="3873750"/>
                <a:ext cx="251142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05966" y="396580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Letters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92249" y="3989567"/>
                <a:ext cx="2047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 Chunks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16596" y="397247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Words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023635" y="5700853"/>
              <a:ext cx="796162" cy="646331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sp</a:t>
              </a:r>
              <a:endParaRPr lang="en-US" sz="36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bl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tw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tr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fl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sw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sn</a:t>
              </a:r>
              <a:endParaRPr lang="en-US" sz="2800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984" y="3094429"/>
            <a:ext cx="1185581" cy="3973298"/>
          </a:xfrm>
          <a:prstGeom prst="rect">
            <a:avLst/>
          </a:prstGeom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4133410"/>
            <a:ext cx="1490486" cy="2384778"/>
          </a:xfrm>
          <a:prstGeom prst="rect">
            <a:avLst/>
          </a:prstGeom>
        </p:spPr>
      </p:pic>
      <p:pic>
        <p:nvPicPr>
          <p:cNvPr id="40" name="Picture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43" name="Picture 3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1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5" name="Picture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35" name="Rounded Rectangular Callout 40"/>
          <p:cNvSpPr/>
          <p:nvPr/>
        </p:nvSpPr>
        <p:spPr>
          <a:xfrm>
            <a:off x="3625084" y="370006"/>
            <a:ext cx="3283093" cy="904397"/>
          </a:xfrm>
          <a:prstGeom prst="wedgeRoundRectCallout">
            <a:avLst>
              <a:gd name="adj1" fmla="val -75346"/>
              <a:gd name="adj2" fmla="val 482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Help! </a:t>
            </a:r>
          </a:p>
          <a:p>
            <a:r>
              <a:rPr lang="en-US" dirty="0" smtClean="0"/>
              <a:t>I need to ____ up this cup.</a:t>
            </a:r>
            <a:endParaRPr lang="en-US" dirty="0"/>
          </a:p>
        </p:txBody>
      </p:sp>
      <p:sp>
        <p:nvSpPr>
          <p:cNvPr id="38" name="Explosion 2 37"/>
          <p:cNvSpPr/>
          <p:nvPr/>
        </p:nvSpPr>
        <p:spPr>
          <a:xfrm>
            <a:off x="707022" y="3082696"/>
            <a:ext cx="3942781" cy="2243667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073367" y="3872384"/>
            <a:ext cx="82829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fill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78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Mechanic 2 </a:t>
            </a:r>
            <a:br>
              <a:rPr lang="en-US" dirty="0" smtClean="0"/>
            </a:b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Previously “Use”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111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3714164"/>
            <a:ext cx="7575596" cy="2546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7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954901" y="3873750"/>
                <a:ext cx="250359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75045" y="3873750"/>
                <a:ext cx="251142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05966" y="396580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Letters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92249" y="3989567"/>
                <a:ext cx="2047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 Chunks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16596" y="397247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Words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023635" y="5700853"/>
              <a:ext cx="796162" cy="646331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sp</a:t>
              </a:r>
              <a:endParaRPr lang="en-US" sz="36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bl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tw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tr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fl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sw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sn</a:t>
              </a:r>
              <a:endParaRPr lang="en-US" sz="2800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984" y="3094429"/>
            <a:ext cx="1185581" cy="3973298"/>
          </a:xfrm>
          <a:prstGeom prst="rect">
            <a:avLst/>
          </a:prstGeom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4133410"/>
            <a:ext cx="1490486" cy="2384778"/>
          </a:xfrm>
          <a:prstGeom prst="rect">
            <a:avLst/>
          </a:prstGeom>
        </p:spPr>
      </p:pic>
      <p:pic>
        <p:nvPicPr>
          <p:cNvPr id="40" name="Picture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43" name="Picture 3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1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5" name="Picture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073367" y="3872384"/>
            <a:ext cx="82829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fill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40"/>
          <p:cNvSpPr/>
          <p:nvPr/>
        </p:nvSpPr>
        <p:spPr>
          <a:xfrm>
            <a:off x="3625084" y="370006"/>
            <a:ext cx="3283093" cy="904397"/>
          </a:xfrm>
          <a:prstGeom prst="wedgeRoundRectCallout">
            <a:avLst>
              <a:gd name="adj1" fmla="val -75346"/>
              <a:gd name="adj2" fmla="val 482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Help! </a:t>
            </a:r>
          </a:p>
          <a:p>
            <a:r>
              <a:rPr lang="en-US" dirty="0" smtClean="0"/>
              <a:t>I need to ____ up this cup.</a:t>
            </a:r>
            <a:endParaRPr lang="en-US" dirty="0"/>
          </a:p>
        </p:txBody>
      </p:sp>
      <p:sp>
        <p:nvSpPr>
          <p:cNvPr id="37" name="Freeform 39"/>
          <p:cNvSpPr/>
          <p:nvPr/>
        </p:nvSpPr>
        <p:spPr>
          <a:xfrm rot="1810489" flipH="1">
            <a:off x="2972563" y="736156"/>
            <a:ext cx="987573" cy="3266458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78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3714164"/>
            <a:ext cx="7575596" cy="25462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7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954901" y="3873750"/>
                <a:ext cx="250359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75045" y="3873750"/>
                <a:ext cx="2511425" cy="63249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05966" y="396580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Letters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92249" y="3989567"/>
                <a:ext cx="2047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 Chunks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16596" y="3972479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Words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023635" y="5700853"/>
              <a:ext cx="796162" cy="646331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sp</a:t>
              </a:r>
              <a:endParaRPr lang="en-US" sz="36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bl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tw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tr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fl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sw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sn</a:t>
              </a:r>
              <a:endParaRPr lang="en-US" sz="2800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984" y="3094429"/>
            <a:ext cx="1185581" cy="3973298"/>
          </a:xfrm>
          <a:prstGeom prst="rect">
            <a:avLst/>
          </a:prstGeom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4133410"/>
            <a:ext cx="1490486" cy="2384778"/>
          </a:xfrm>
          <a:prstGeom prst="rect">
            <a:avLst/>
          </a:prstGeom>
        </p:spPr>
      </p:pic>
      <p:pic>
        <p:nvPicPr>
          <p:cNvPr id="40" name="Picture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43" name="Picture 3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1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5" name="Picture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38" name="Rounded Rectangular Callout 40"/>
          <p:cNvSpPr/>
          <p:nvPr/>
        </p:nvSpPr>
        <p:spPr>
          <a:xfrm>
            <a:off x="3392955" y="453552"/>
            <a:ext cx="2926565" cy="1283934"/>
          </a:xfrm>
          <a:prstGeom prst="wedgeRoundRectCallout">
            <a:avLst>
              <a:gd name="adj1" fmla="val -68937"/>
              <a:gd name="adj2" fmla="val -193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Help! </a:t>
            </a:r>
          </a:p>
          <a:p>
            <a:r>
              <a:rPr lang="en-US" dirty="0" smtClean="0"/>
              <a:t>I need to </a:t>
            </a:r>
            <a:r>
              <a:rPr lang="en-U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fill</a:t>
            </a:r>
            <a:r>
              <a:rPr lang="en-US" dirty="0" smtClean="0"/>
              <a:t> up this cup.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878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Mechanic 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Previously “Say”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981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592398"/>
            <a:ext cx="7575596" cy="1668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13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324416" y="3984295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Filter 1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75360" y="5700853"/>
              <a:ext cx="1291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field</a:t>
              </a:r>
              <a:endParaRPr lang="en-US" sz="36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8271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38946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34408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46766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46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47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9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202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95456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379262"/>
            <a:ext cx="7575596" cy="1881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4075827">
            <a:off x="4088543" y="1590662"/>
            <a:ext cx="647013" cy="6023634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26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34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36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49" name="TextBox 4"/>
          <p:cNvSpPr txBox="1"/>
          <p:nvPr/>
        </p:nvSpPr>
        <p:spPr>
          <a:xfrm>
            <a:off x="985520" y="5614080"/>
            <a:ext cx="12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field</a:t>
            </a:r>
            <a:endParaRPr lang="en-US" sz="3600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2182714" y="5692170"/>
            <a:ext cx="73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1556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Mechanic 2 </a:t>
            </a:r>
            <a:br>
              <a:rPr lang="en-US" dirty="0" smtClean="0"/>
            </a:b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Previously “Give”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223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95456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379262"/>
            <a:ext cx="7575596" cy="1881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21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22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4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25" name="Rounded Rectangular Callout 40"/>
          <p:cNvSpPr/>
          <p:nvPr/>
        </p:nvSpPr>
        <p:spPr>
          <a:xfrm>
            <a:off x="5672252" y="3215881"/>
            <a:ext cx="1464460" cy="904397"/>
          </a:xfrm>
          <a:prstGeom prst="wedgeRoundRectCallout">
            <a:avLst>
              <a:gd name="adj1" fmla="val 46064"/>
              <a:gd name="adj2" fmla="val -853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TextBox 4"/>
          <p:cNvSpPr txBox="1"/>
          <p:nvPr/>
        </p:nvSpPr>
        <p:spPr>
          <a:xfrm>
            <a:off x="5823100" y="3355074"/>
            <a:ext cx="1232332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field</a:t>
            </a:r>
            <a:endParaRPr lang="en-US" sz="36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TextBox 26"/>
          <p:cNvSpPr txBox="1"/>
          <p:nvPr/>
        </p:nvSpPr>
        <p:spPr>
          <a:xfrm>
            <a:off x="2182714" y="5692170"/>
            <a:ext cx="73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8810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9237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07904" y="4012300"/>
            <a:ext cx="7575596" cy="2232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5078704" y="985909"/>
            <a:ext cx="2493806" cy="850517"/>
          </a:xfrm>
          <a:prstGeom prst="wedgeRoundRectCallout">
            <a:avLst>
              <a:gd name="adj1" fmla="val 33976"/>
              <a:gd name="adj2" fmla="val 9484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Field hill on is the 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84374" y="936944"/>
            <a:ext cx="823138" cy="899482"/>
          </a:xfrm>
          <a:prstGeom prst="roundRect">
            <a:avLst>
              <a:gd name="adj" fmla="val 19620"/>
            </a:avLst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venir Black"/>
                <a:cs typeface="Avenir Black"/>
              </a:rPr>
              <a:t>?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984" y="2577690"/>
            <a:ext cx="1185581" cy="39732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3860511"/>
            <a:ext cx="1490486" cy="2384778"/>
          </a:xfrm>
          <a:prstGeom prst="rect">
            <a:avLst/>
          </a:prstGeom>
        </p:spPr>
      </p:pic>
      <p:pic>
        <p:nvPicPr>
          <p:cNvPr id="19" name="Picture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20" name="Picture 3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41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30" name="Rounded Rectangle 23"/>
          <p:cNvSpPr/>
          <p:nvPr/>
        </p:nvSpPr>
        <p:spPr>
          <a:xfrm>
            <a:off x="6637439" y="5177991"/>
            <a:ext cx="650814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ounded Rectangle 24"/>
          <p:cNvSpPr/>
          <p:nvPr/>
        </p:nvSpPr>
        <p:spPr>
          <a:xfrm>
            <a:off x="5688230" y="5177991"/>
            <a:ext cx="888249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the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ounded Rectangle 25"/>
          <p:cNvSpPr/>
          <p:nvPr/>
        </p:nvSpPr>
        <p:spPr>
          <a:xfrm>
            <a:off x="2962300" y="5177991"/>
            <a:ext cx="966784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hill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ounded Rectangle 33"/>
          <p:cNvSpPr/>
          <p:nvPr/>
        </p:nvSpPr>
        <p:spPr>
          <a:xfrm>
            <a:off x="1790238" y="5177991"/>
            <a:ext cx="1086255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Field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5"/>
          <p:cNvSpPr/>
          <p:nvPr/>
        </p:nvSpPr>
        <p:spPr>
          <a:xfrm>
            <a:off x="4007315" y="5177991"/>
            <a:ext cx="78878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9"/>
          <p:cNvSpPr/>
          <p:nvPr/>
        </p:nvSpPr>
        <p:spPr>
          <a:xfrm>
            <a:off x="4857058" y="5177991"/>
            <a:ext cx="767297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01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9237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07904" y="4012300"/>
            <a:ext cx="7575596" cy="2232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5078704" y="985909"/>
            <a:ext cx="2493806" cy="850517"/>
          </a:xfrm>
          <a:prstGeom prst="wedgeRoundRectCallout">
            <a:avLst>
              <a:gd name="adj1" fmla="val 33976"/>
              <a:gd name="adj2" fmla="val 9484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Field hill on is the 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84374" y="936944"/>
            <a:ext cx="823138" cy="899482"/>
          </a:xfrm>
          <a:prstGeom prst="roundRect">
            <a:avLst>
              <a:gd name="adj" fmla="val 19620"/>
            </a:avLst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venir Black"/>
                <a:cs typeface="Avenir Black"/>
              </a:rPr>
              <a:t>?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venir Black"/>
              <a:cs typeface="Avenir Black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223" b="98633" l="5625" r="9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0650" y="3860511"/>
            <a:ext cx="1490486" cy="2384778"/>
          </a:xfrm>
          <a:prstGeom prst="rect">
            <a:avLst/>
          </a:prstGeom>
        </p:spPr>
      </p:pic>
      <p:pic>
        <p:nvPicPr>
          <p:cNvPr id="19" name="Picture 3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20" name="Picture 3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41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31" name="Rounded Rectangle 23"/>
          <p:cNvSpPr/>
          <p:nvPr/>
        </p:nvSpPr>
        <p:spPr>
          <a:xfrm>
            <a:off x="5641546" y="5211119"/>
            <a:ext cx="650814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ounded Rectangle 24"/>
          <p:cNvSpPr/>
          <p:nvPr/>
        </p:nvSpPr>
        <p:spPr>
          <a:xfrm>
            <a:off x="2075095" y="5231439"/>
            <a:ext cx="888249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The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ounded Rectangle 25"/>
          <p:cNvSpPr/>
          <p:nvPr/>
        </p:nvSpPr>
        <p:spPr>
          <a:xfrm>
            <a:off x="2983638" y="5211119"/>
            <a:ext cx="966784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field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ounded Rectangle 33"/>
          <p:cNvSpPr/>
          <p:nvPr/>
        </p:nvSpPr>
        <p:spPr>
          <a:xfrm>
            <a:off x="6322839" y="5211119"/>
            <a:ext cx="1086255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hill.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ounded Rectangle 35"/>
          <p:cNvSpPr/>
          <p:nvPr/>
        </p:nvSpPr>
        <p:spPr>
          <a:xfrm>
            <a:off x="4812123" y="5207010"/>
            <a:ext cx="78878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ounded Rectangle 39"/>
          <p:cNvSpPr/>
          <p:nvPr/>
        </p:nvSpPr>
        <p:spPr>
          <a:xfrm>
            <a:off x="3993537" y="5207010"/>
            <a:ext cx="767297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9677" b="89919" l="27027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4722" y="2653068"/>
            <a:ext cx="1185581" cy="397329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305501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95456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3871262"/>
            <a:ext cx="7575596" cy="1881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72554" y="575862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21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22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4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34" name="Rounded Rectangle 23"/>
          <p:cNvSpPr/>
          <p:nvPr/>
        </p:nvSpPr>
        <p:spPr>
          <a:xfrm>
            <a:off x="4673891" y="3935068"/>
            <a:ext cx="650814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24"/>
          <p:cNvSpPr/>
          <p:nvPr/>
        </p:nvSpPr>
        <p:spPr>
          <a:xfrm>
            <a:off x="1107440" y="3955388"/>
            <a:ext cx="888249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The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25"/>
          <p:cNvSpPr/>
          <p:nvPr/>
        </p:nvSpPr>
        <p:spPr>
          <a:xfrm>
            <a:off x="2015983" y="3935068"/>
            <a:ext cx="966784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field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3"/>
          <p:cNvSpPr/>
          <p:nvPr/>
        </p:nvSpPr>
        <p:spPr>
          <a:xfrm>
            <a:off x="5355184" y="3935068"/>
            <a:ext cx="1086255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hill.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ounded Rectangle 35"/>
          <p:cNvSpPr/>
          <p:nvPr/>
        </p:nvSpPr>
        <p:spPr>
          <a:xfrm>
            <a:off x="3844468" y="3930959"/>
            <a:ext cx="788783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25882" y="3930959"/>
            <a:ext cx="767297" cy="8282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TextBox 4"/>
          <p:cNvSpPr txBox="1"/>
          <p:nvPr/>
        </p:nvSpPr>
        <p:spPr>
          <a:xfrm>
            <a:off x="1287794" y="5614080"/>
            <a:ext cx="1309732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hill</a:t>
            </a:r>
            <a:endParaRPr lang="en-US" sz="36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Freeform 39"/>
          <p:cNvSpPr/>
          <p:nvPr/>
        </p:nvSpPr>
        <p:spPr>
          <a:xfrm rot="4495170">
            <a:off x="3673365" y="3360942"/>
            <a:ext cx="347814" cy="3741529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10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592398"/>
            <a:ext cx="7575596" cy="1668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3065" y="5772405"/>
              <a:ext cx="796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hill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Rounded Rectangle 44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sp>
        <p:nvSpPr>
          <p:cNvPr id="24" name="Rounded Rectangular Callout 40"/>
          <p:cNvSpPr/>
          <p:nvPr/>
        </p:nvSpPr>
        <p:spPr>
          <a:xfrm>
            <a:off x="3502913" y="384360"/>
            <a:ext cx="3283093" cy="904397"/>
          </a:xfrm>
          <a:prstGeom prst="wedgeRoundRectCallout">
            <a:avLst>
              <a:gd name="adj1" fmla="val -75346"/>
              <a:gd name="adj2" fmla="val 482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Help! </a:t>
            </a:r>
          </a:p>
          <a:p>
            <a:r>
              <a:rPr lang="en-US" dirty="0" smtClean="0"/>
              <a:t>I need to ____ up this cup.</a:t>
            </a:r>
            <a:endParaRPr lang="en-US" dirty="0"/>
          </a:p>
        </p:txBody>
      </p:sp>
      <p:pic>
        <p:nvPicPr>
          <p:cNvPr id="25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50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592398"/>
            <a:ext cx="7575596" cy="1668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grpSp>
          <p:nvGrpSpPr>
            <p:cNvPr id="13" name="Group 12"/>
            <p:cNvGrpSpPr/>
            <p:nvPr/>
          </p:nvGrpSpPr>
          <p:grpSpPr>
            <a:xfrm>
              <a:off x="874889" y="4900934"/>
              <a:ext cx="7575596" cy="1639028"/>
              <a:chOff x="874889" y="3860511"/>
              <a:chExt cx="7575596" cy="163902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74889" y="3860511"/>
                <a:ext cx="7575596" cy="163902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324416" y="3984295"/>
                <a:ext cx="127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Filter 1</a:t>
                </a:r>
                <a:endParaRPr lang="en-US" sz="2400" b="1" dirty="0">
                  <a:latin typeface="+mj-lt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023634" y="5700853"/>
              <a:ext cx="1016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hill</a:t>
              </a:r>
              <a:endParaRPr lang="en-US" sz="36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38946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34408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46766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178002" y="870345"/>
            <a:ext cx="9413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35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36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7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365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25936" y="174349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379262"/>
            <a:ext cx="7575596" cy="1881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23634" y="5700853"/>
              <a:ext cx="1016839" cy="646331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hill</a:t>
              </a:r>
              <a:endParaRPr lang="en-US" sz="36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26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34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49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40" name="Freeform 39"/>
          <p:cNvSpPr/>
          <p:nvPr/>
        </p:nvSpPr>
        <p:spPr>
          <a:xfrm rot="3523517">
            <a:off x="3180700" y="2150983"/>
            <a:ext cx="856150" cy="4598215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81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25936" y="174349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379262"/>
            <a:ext cx="7575596" cy="1881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22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23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34" name="Rounded Rectangular Callout 40"/>
          <p:cNvSpPr/>
          <p:nvPr/>
        </p:nvSpPr>
        <p:spPr>
          <a:xfrm>
            <a:off x="4358640" y="3215881"/>
            <a:ext cx="1464460" cy="904397"/>
          </a:xfrm>
          <a:prstGeom prst="wedgeRoundRectCallout">
            <a:avLst>
              <a:gd name="adj1" fmla="val 26638"/>
              <a:gd name="adj2" fmla="val -853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TextBox 4"/>
          <p:cNvSpPr txBox="1"/>
          <p:nvPr/>
        </p:nvSpPr>
        <p:spPr>
          <a:xfrm>
            <a:off x="4632960" y="3355074"/>
            <a:ext cx="922560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hill</a:t>
            </a:r>
            <a:endParaRPr lang="en-US" sz="36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1113065" y="5685632"/>
            <a:ext cx="79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hill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8974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379262"/>
            <a:ext cx="7575596" cy="1881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22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23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5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4359218" y="3423842"/>
            <a:ext cx="534251" cy="5750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10928" y="3581828"/>
            <a:ext cx="771323" cy="5694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1113065" y="5685632"/>
            <a:ext cx="79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hill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3586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6702" y="0"/>
            <a:ext cx="7763783" cy="470067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4123" y="4379262"/>
            <a:ext cx="7575596" cy="1881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874889" y="4814161"/>
            <a:ext cx="7575596" cy="1639028"/>
            <a:chOff x="874889" y="4900934"/>
            <a:chExt cx="7575596" cy="1639028"/>
          </a:xfrm>
        </p:grpSpPr>
        <p:sp>
          <p:nvSpPr>
            <p:cNvPr id="12" name="Rounded Rectangle 11"/>
            <p:cNvSpPr/>
            <p:nvPr/>
          </p:nvSpPr>
          <p:spPr>
            <a:xfrm>
              <a:off x="874889" y="4900934"/>
              <a:ext cx="7575596" cy="16390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474" y="5778943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felt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3247" y="5767090"/>
              <a:ext cx="739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hall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2594" y="5752775"/>
              <a:ext cx="92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spin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7279" y="5791322"/>
              <a:ext cx="1049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trap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6591" y="5786784"/>
              <a:ext cx="1057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damp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430" y="5786048"/>
              <a:ext cx="1094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honk</a:t>
              </a:r>
              <a:endParaRPr lang="en-US" sz="2800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14123" y="4814161"/>
            <a:ext cx="250359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392955" y="4814161"/>
            <a:ext cx="2511425" cy="6324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80407" y="4875661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Letters</a:t>
            </a:r>
            <a:endParaRPr lang="en-US" sz="24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25084" y="4875026"/>
            <a:ext cx="204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 Chunks</a:t>
            </a:r>
            <a:endParaRPr lang="en-US" sz="24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596" y="4939887"/>
            <a:ext cx="127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Words</a:t>
            </a:r>
            <a:endParaRPr lang="en-US" sz="2400" b="1" dirty="0">
              <a:latin typeface="+mj-lt"/>
            </a:endParaRPr>
          </a:p>
        </p:txBody>
      </p:sp>
      <p:pic>
        <p:nvPicPr>
          <p:cNvPr id="22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8658" y="2030501"/>
            <a:ext cx="1190171" cy="1460665"/>
          </a:xfrm>
          <a:prstGeom prst="rect">
            <a:avLst/>
          </a:prstGeom>
        </p:spPr>
      </p:pic>
      <p:pic>
        <p:nvPicPr>
          <p:cNvPr id="23" name="Picture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23636" y1="65185" x2="23636" y2="65185"/>
                        <a14:foregroundMark x1="21818" y1="72593" x2="21818" y2="72593"/>
                        <a14:foregroundMark x1="32727" y1="71111" x2="32727" y2="71111"/>
                        <a14:foregroundMark x1="38182" y1="69630" x2="38182" y2="69630"/>
                        <a14:foregroundMark x1="52727" y1="74815" x2="52727" y2="74815"/>
                        <a14:foregroundMark x1="58182" y1="71111" x2="58182" y2="71111"/>
                        <a14:foregroundMark x1="69091" y1="69630" x2="69091" y2="69630"/>
                        <a14:foregroundMark x1="60909" y1="61481" x2="60909" y2="61481"/>
                        <a14:foregroundMark x1="76364" y1="53333" x2="76364" y2="53333"/>
                        <a14:foregroundMark x1="79091" y1="28148" x2="79091" y2="28148"/>
                        <a14:foregroundMark x1="67273" y1="14074" x2="67273" y2="14074"/>
                        <a14:foregroundMark x1="41818" y1="11852" x2="41818" y2="11852"/>
                        <a14:foregroundMark x1="26364" y1="16296" x2="26364" y2="16296"/>
                        <a14:foregroundMark x1="39091" y1="82222" x2="39091" y2="82222"/>
                        <a14:foregroundMark x1="39091" y1="82222" x2="39091" y2="82222"/>
                        <a14:foregroundMark x1="49091" y1="82222" x2="49091" y2="82222"/>
                        <a14:foregroundMark x1="49091" y1="82222" x2="49091" y2="82222"/>
                        <a14:backgroundMark x1="16364" y1="19259" x2="16364" y2="19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006" y="2187095"/>
            <a:ext cx="1190171" cy="146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41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50000" y1="10600" x2="50000" y2="10600"/>
                        <a14:foregroundMark x1="39362" y1="21013" x2="39362" y2="21013"/>
                        <a14:foregroundMark x1="56383" y1="22420" x2="56383" y2="22420"/>
                        <a14:foregroundMark x1="22766" y1="43996" x2="22766" y2="43996"/>
                        <a14:foregroundMark x1="78723" y1="42589" x2="78723" y2="42589"/>
                        <a14:foregroundMark x1="70426" y1="45685" x2="70426" y2="45685"/>
                        <a14:foregroundMark x1="27872" y1="45685" x2="27872" y2="4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09522" y="610146"/>
            <a:ext cx="1270244" cy="2881020"/>
          </a:xfrm>
          <a:prstGeom prst="rect">
            <a:avLst/>
          </a:prstGeom>
        </p:spPr>
      </p:pic>
      <p:pic>
        <p:nvPicPr>
          <p:cNvPr id="25" name="Picture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97" b="99007" l="6585" r="983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3366" y="2390057"/>
            <a:ext cx="1707478" cy="1257703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 rot="1548452">
            <a:off x="2245515" y="4526631"/>
            <a:ext cx="534251" cy="5750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" name="Rounded Rectangle 42"/>
          <p:cNvSpPr/>
          <p:nvPr/>
        </p:nvSpPr>
        <p:spPr>
          <a:xfrm rot="19612635">
            <a:off x="4187335" y="4529424"/>
            <a:ext cx="771323" cy="5694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Freeform 39"/>
          <p:cNvSpPr/>
          <p:nvPr/>
        </p:nvSpPr>
        <p:spPr>
          <a:xfrm rot="3401452" flipH="1">
            <a:off x="3461037" y="2833688"/>
            <a:ext cx="328093" cy="2245645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9"/>
          <p:cNvSpPr/>
          <p:nvPr/>
        </p:nvSpPr>
        <p:spPr>
          <a:xfrm rot="3739455" flipH="1">
            <a:off x="4962442" y="3052417"/>
            <a:ext cx="658664" cy="1865719"/>
          </a:xfrm>
          <a:custGeom>
            <a:avLst/>
            <a:gdLst>
              <a:gd name="connsiteX0" fmla="*/ 0 w 1596597"/>
              <a:gd name="connsiteY0" fmla="*/ 0 h 2186654"/>
              <a:gd name="connsiteX1" fmla="*/ 1587560 w 1596597"/>
              <a:gd name="connsiteY1" fmla="*/ 1449603 h 2186654"/>
              <a:gd name="connsiteX2" fmla="*/ 648829 w 1596597"/>
              <a:gd name="connsiteY2" fmla="*/ 2139890 h 2186654"/>
              <a:gd name="connsiteX3" fmla="*/ 676439 w 1596597"/>
              <a:gd name="connsiteY3" fmla="*/ 2126084 h 21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97" h="2186654">
                <a:moveTo>
                  <a:pt x="0" y="0"/>
                </a:moveTo>
                <a:cubicBezTo>
                  <a:pt x="739711" y="546477"/>
                  <a:pt x="1479422" y="1092955"/>
                  <a:pt x="1587560" y="1449603"/>
                </a:cubicBezTo>
                <a:cubicBezTo>
                  <a:pt x="1695698" y="1806251"/>
                  <a:pt x="800682" y="2027143"/>
                  <a:pt x="648829" y="2139890"/>
                </a:cubicBezTo>
                <a:cubicBezTo>
                  <a:pt x="496976" y="2252637"/>
                  <a:pt x="676439" y="2126084"/>
                  <a:pt x="676439" y="2126084"/>
                </a:cubicBezTo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86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Mechanic 2 </a:t>
            </a:r>
            <a:br>
              <a:rPr lang="en-US" dirty="0" smtClean="0"/>
            </a:b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04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745</Words>
  <Application>Microsoft Office PowerPoint</Application>
  <PresentationFormat>Affichage à l'écran (4:3)</PresentationFormat>
  <Paragraphs>277</Paragraphs>
  <Slides>23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Office Theme</vt:lpstr>
      <vt:lpstr>UPDATES to Mechanic 2  Frima Updated Wireframe</vt:lpstr>
      <vt:lpstr>Mechanic 2  Updates</vt:lpstr>
      <vt:lpstr>Diapositive 3</vt:lpstr>
      <vt:lpstr>Diapositive 4</vt:lpstr>
      <vt:lpstr>Diapositive 5</vt:lpstr>
      <vt:lpstr>Diapositive 6</vt:lpstr>
      <vt:lpstr>Diapositive 7</vt:lpstr>
      <vt:lpstr>Diapositive 8</vt:lpstr>
      <vt:lpstr>Mechanic 2  Updates</vt:lpstr>
      <vt:lpstr>Diapositive 10</vt:lpstr>
      <vt:lpstr>Diapositive 11</vt:lpstr>
      <vt:lpstr>Diapositive 12</vt:lpstr>
      <vt:lpstr>Diapositive 13</vt:lpstr>
      <vt:lpstr>Mechanic 2  Updates</vt:lpstr>
      <vt:lpstr>Diapositive 15</vt:lpstr>
      <vt:lpstr>Diapositive 16</vt:lpstr>
      <vt:lpstr>Mechanic 3 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Company>Curriculum Associates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Chapman</dc:creator>
  <cp:lastModifiedBy>Julien Brun</cp:lastModifiedBy>
  <cp:revision>78</cp:revision>
  <dcterms:created xsi:type="dcterms:W3CDTF">2015-04-28T17:47:41Z</dcterms:created>
  <dcterms:modified xsi:type="dcterms:W3CDTF">2015-05-04T21:08:17Z</dcterms:modified>
</cp:coreProperties>
</file>