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8" r:id="rId4"/>
    <p:sldId id="259" r:id="rId5"/>
    <p:sldId id="260" r:id="rId6"/>
    <p:sldId id="276" r:id="rId7"/>
    <p:sldId id="261" r:id="rId8"/>
    <p:sldId id="275" r:id="rId9"/>
    <p:sldId id="294" r:id="rId10"/>
    <p:sldId id="280" r:id="rId11"/>
    <p:sldId id="281" r:id="rId12"/>
    <p:sldId id="289" r:id="rId13"/>
    <p:sldId id="282" r:id="rId14"/>
    <p:sldId id="290" r:id="rId15"/>
    <p:sldId id="291" r:id="rId16"/>
    <p:sldId id="262" r:id="rId17"/>
    <p:sldId id="293" r:id="rId18"/>
    <p:sldId id="265" r:id="rId19"/>
    <p:sldId id="285" r:id="rId20"/>
    <p:sldId id="277" r:id="rId21"/>
    <p:sldId id="273" r:id="rId22"/>
    <p:sldId id="270" r:id="rId23"/>
    <p:sldId id="29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2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43C0F-A1DF-4D92-ABE4-0879F89FA9F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F26E3EF1-540B-4DE6-9262-8D1BFD75F3C5}">
      <dgm:prSet phldrT="[Texte]"/>
      <dgm:spPr/>
      <dgm:t>
        <a:bodyPr/>
        <a:lstStyle/>
        <a:p>
          <a:r>
            <a:rPr lang="fr-CA" dirty="0" smtClean="0"/>
            <a:t>System</a:t>
          </a:r>
          <a:endParaRPr lang="en-US" dirty="0"/>
        </a:p>
      </dgm:t>
    </dgm:pt>
    <dgm:pt modelId="{D3A713AA-B2F0-4A25-8FBF-A94E2C17EFF1}" type="parTrans" cxnId="{5CF75268-4A0E-460D-BA83-DC5F34FD0527}">
      <dgm:prSet/>
      <dgm:spPr/>
      <dgm:t>
        <a:bodyPr/>
        <a:lstStyle/>
        <a:p>
          <a:endParaRPr lang="en-US"/>
        </a:p>
      </dgm:t>
    </dgm:pt>
    <dgm:pt modelId="{40DD3D5C-1A18-4D1D-919E-6B285DF19EB2}" type="sibTrans" cxnId="{5CF75268-4A0E-460D-BA83-DC5F34FD0527}">
      <dgm:prSet/>
      <dgm:spPr/>
      <dgm:t>
        <a:bodyPr/>
        <a:lstStyle/>
        <a:p>
          <a:endParaRPr lang="en-US"/>
        </a:p>
      </dgm:t>
    </dgm:pt>
    <dgm:pt modelId="{20C863DA-59BF-4A93-9AD7-665879D3CC0B}">
      <dgm:prSet phldrT="[Texte]"/>
      <dgm:spPr/>
      <dgm:t>
        <a:bodyPr/>
        <a:lstStyle/>
        <a:p>
          <a:r>
            <a:rPr lang="fr-CA" dirty="0" err="1" smtClean="0"/>
            <a:t>See</a:t>
          </a:r>
          <a:r>
            <a:rPr lang="fr-CA" dirty="0" smtClean="0"/>
            <a:t> Word Component</a:t>
          </a:r>
          <a:endParaRPr lang="en-US" dirty="0"/>
        </a:p>
      </dgm:t>
    </dgm:pt>
    <dgm:pt modelId="{E88F119F-F628-434E-8608-B5E54A6EAE83}" type="parTrans" cxnId="{84A78A7B-EF10-461F-ABEA-60C9996EDC73}">
      <dgm:prSet/>
      <dgm:spPr/>
      <dgm:t>
        <a:bodyPr/>
        <a:lstStyle/>
        <a:p>
          <a:endParaRPr lang="en-US"/>
        </a:p>
      </dgm:t>
    </dgm:pt>
    <dgm:pt modelId="{8730F178-D5F8-4D66-B0B9-FBC3E1FE8747}" type="sibTrans" cxnId="{84A78A7B-EF10-461F-ABEA-60C9996EDC73}">
      <dgm:prSet/>
      <dgm:spPr/>
      <dgm:t>
        <a:bodyPr/>
        <a:lstStyle/>
        <a:p>
          <a:endParaRPr lang="en-US"/>
        </a:p>
      </dgm:t>
    </dgm:pt>
    <dgm:pt modelId="{B5659904-8E8E-405C-B8CB-EDE1587C4208}">
      <dgm:prSet phldrT="[Texte]"/>
      <dgm:spPr/>
      <dgm:t>
        <a:bodyPr/>
        <a:lstStyle/>
        <a:p>
          <a:r>
            <a:rPr lang="fr-CA" dirty="0" smtClean="0"/>
            <a:t>Player</a:t>
          </a:r>
          <a:endParaRPr lang="en-US" dirty="0"/>
        </a:p>
      </dgm:t>
    </dgm:pt>
    <dgm:pt modelId="{6173A22C-351B-40C2-9A23-BE3F72166098}" type="parTrans" cxnId="{17C2897A-53F4-40D8-88F6-AF3B1A38059B}">
      <dgm:prSet/>
      <dgm:spPr/>
      <dgm:t>
        <a:bodyPr/>
        <a:lstStyle/>
        <a:p>
          <a:endParaRPr lang="en-US"/>
        </a:p>
      </dgm:t>
    </dgm:pt>
    <dgm:pt modelId="{7AE1E63E-0A89-4F66-95C1-9CCBB6E82F73}" type="sibTrans" cxnId="{17C2897A-53F4-40D8-88F6-AF3B1A38059B}">
      <dgm:prSet/>
      <dgm:spPr/>
      <dgm:t>
        <a:bodyPr/>
        <a:lstStyle/>
        <a:p>
          <a:endParaRPr lang="en-US"/>
        </a:p>
      </dgm:t>
    </dgm:pt>
    <dgm:pt modelId="{A014308C-307D-42C9-897B-F629E082C29D}">
      <dgm:prSet phldrT="[Texte]"/>
      <dgm:spPr/>
      <dgm:t>
        <a:bodyPr/>
        <a:lstStyle/>
        <a:p>
          <a:r>
            <a:rPr lang="fr-CA" dirty="0" err="1" smtClean="0"/>
            <a:t>Merge</a:t>
          </a:r>
          <a:r>
            <a:rPr lang="fr-CA" dirty="0" smtClean="0"/>
            <a:t> Word Component</a:t>
          </a:r>
          <a:endParaRPr lang="en-US" dirty="0"/>
        </a:p>
      </dgm:t>
    </dgm:pt>
    <dgm:pt modelId="{2C1C61C8-F569-4057-B42E-19161FBB1A71}" type="parTrans" cxnId="{2359B580-B608-4C8C-B0A3-7120C6247E48}">
      <dgm:prSet/>
      <dgm:spPr/>
      <dgm:t>
        <a:bodyPr/>
        <a:lstStyle/>
        <a:p>
          <a:endParaRPr lang="en-US"/>
        </a:p>
      </dgm:t>
    </dgm:pt>
    <dgm:pt modelId="{9BF316FE-001E-4512-989E-F5A7E2690761}" type="sibTrans" cxnId="{2359B580-B608-4C8C-B0A3-7120C6247E48}">
      <dgm:prSet/>
      <dgm:spPr/>
      <dgm:t>
        <a:bodyPr/>
        <a:lstStyle/>
        <a:p>
          <a:endParaRPr lang="en-US"/>
        </a:p>
      </dgm:t>
    </dgm:pt>
    <dgm:pt modelId="{9A901872-DDE5-45E3-871C-1CBB564FC2C9}" type="pres">
      <dgm:prSet presAssocID="{DAA43C0F-A1DF-4D92-ABE4-0879F89FA9F5}" presName="cycle" presStyleCnt="0">
        <dgm:presLayoutVars>
          <dgm:dir/>
          <dgm:resizeHandles val="exact"/>
        </dgm:presLayoutVars>
      </dgm:prSet>
      <dgm:spPr/>
      <dgm:t>
        <a:bodyPr/>
        <a:lstStyle/>
        <a:p>
          <a:endParaRPr lang="en-US"/>
        </a:p>
      </dgm:t>
    </dgm:pt>
    <dgm:pt modelId="{A8153AAB-CE0E-4529-AB97-974A0C0F87BB}" type="pres">
      <dgm:prSet presAssocID="{F26E3EF1-540B-4DE6-9262-8D1BFD75F3C5}" presName="node" presStyleLbl="node1" presStyleIdx="0" presStyleCnt="4">
        <dgm:presLayoutVars>
          <dgm:bulletEnabled val="1"/>
        </dgm:presLayoutVars>
      </dgm:prSet>
      <dgm:spPr/>
      <dgm:t>
        <a:bodyPr/>
        <a:lstStyle/>
        <a:p>
          <a:endParaRPr lang="en-US"/>
        </a:p>
      </dgm:t>
    </dgm:pt>
    <dgm:pt modelId="{E7655C9F-C9F3-447A-BBA0-166B30E54962}" type="pres">
      <dgm:prSet presAssocID="{F26E3EF1-540B-4DE6-9262-8D1BFD75F3C5}" presName="spNode" presStyleCnt="0"/>
      <dgm:spPr/>
    </dgm:pt>
    <dgm:pt modelId="{9F9DCB91-B7C1-432C-A35F-B29B5BC6586B}" type="pres">
      <dgm:prSet presAssocID="{40DD3D5C-1A18-4D1D-919E-6B285DF19EB2}" presName="sibTrans" presStyleLbl="sibTrans1D1" presStyleIdx="0" presStyleCnt="4"/>
      <dgm:spPr/>
      <dgm:t>
        <a:bodyPr/>
        <a:lstStyle/>
        <a:p>
          <a:endParaRPr lang="en-US"/>
        </a:p>
      </dgm:t>
    </dgm:pt>
    <dgm:pt modelId="{AA655101-EAC4-4730-BE21-E36AACDBE094}" type="pres">
      <dgm:prSet presAssocID="{20C863DA-59BF-4A93-9AD7-665879D3CC0B}" presName="node" presStyleLbl="node1" presStyleIdx="1" presStyleCnt="4">
        <dgm:presLayoutVars>
          <dgm:bulletEnabled val="1"/>
        </dgm:presLayoutVars>
      </dgm:prSet>
      <dgm:spPr/>
      <dgm:t>
        <a:bodyPr/>
        <a:lstStyle/>
        <a:p>
          <a:endParaRPr lang="en-US"/>
        </a:p>
      </dgm:t>
    </dgm:pt>
    <dgm:pt modelId="{A5635417-9BBD-4A5C-9991-843E072F3D22}" type="pres">
      <dgm:prSet presAssocID="{20C863DA-59BF-4A93-9AD7-665879D3CC0B}" presName="spNode" presStyleCnt="0"/>
      <dgm:spPr/>
    </dgm:pt>
    <dgm:pt modelId="{AFBB3B42-3510-428D-A207-FB4F6FE7A04E}" type="pres">
      <dgm:prSet presAssocID="{8730F178-D5F8-4D66-B0B9-FBC3E1FE8747}" presName="sibTrans" presStyleLbl="sibTrans1D1" presStyleIdx="1" presStyleCnt="4"/>
      <dgm:spPr/>
      <dgm:t>
        <a:bodyPr/>
        <a:lstStyle/>
        <a:p>
          <a:endParaRPr lang="en-US"/>
        </a:p>
      </dgm:t>
    </dgm:pt>
    <dgm:pt modelId="{59058B55-DFFD-4900-87B3-60640F8759EF}" type="pres">
      <dgm:prSet presAssocID="{B5659904-8E8E-405C-B8CB-EDE1587C4208}" presName="node" presStyleLbl="node1" presStyleIdx="2" presStyleCnt="4">
        <dgm:presLayoutVars>
          <dgm:bulletEnabled val="1"/>
        </dgm:presLayoutVars>
      </dgm:prSet>
      <dgm:spPr/>
      <dgm:t>
        <a:bodyPr/>
        <a:lstStyle/>
        <a:p>
          <a:endParaRPr lang="en-US"/>
        </a:p>
      </dgm:t>
    </dgm:pt>
    <dgm:pt modelId="{EE8DE488-0DE3-430A-8F04-589C6D51B2C4}" type="pres">
      <dgm:prSet presAssocID="{B5659904-8E8E-405C-B8CB-EDE1587C4208}" presName="spNode" presStyleCnt="0"/>
      <dgm:spPr/>
    </dgm:pt>
    <dgm:pt modelId="{D78285D6-840A-44D8-B936-BFCE0BDE7A48}" type="pres">
      <dgm:prSet presAssocID="{7AE1E63E-0A89-4F66-95C1-9CCBB6E82F73}" presName="sibTrans" presStyleLbl="sibTrans1D1" presStyleIdx="2" presStyleCnt="4"/>
      <dgm:spPr/>
      <dgm:t>
        <a:bodyPr/>
        <a:lstStyle/>
        <a:p>
          <a:endParaRPr lang="en-US"/>
        </a:p>
      </dgm:t>
    </dgm:pt>
    <dgm:pt modelId="{69A9DE38-5965-4332-BBEC-0BEB45C09864}" type="pres">
      <dgm:prSet presAssocID="{A014308C-307D-42C9-897B-F629E082C29D}" presName="node" presStyleLbl="node1" presStyleIdx="3" presStyleCnt="4">
        <dgm:presLayoutVars>
          <dgm:bulletEnabled val="1"/>
        </dgm:presLayoutVars>
      </dgm:prSet>
      <dgm:spPr/>
      <dgm:t>
        <a:bodyPr/>
        <a:lstStyle/>
        <a:p>
          <a:endParaRPr lang="en-US"/>
        </a:p>
      </dgm:t>
    </dgm:pt>
    <dgm:pt modelId="{D6B10218-EBD3-4A15-8ED8-5A512625B044}" type="pres">
      <dgm:prSet presAssocID="{A014308C-307D-42C9-897B-F629E082C29D}" presName="spNode" presStyleCnt="0"/>
      <dgm:spPr/>
    </dgm:pt>
    <dgm:pt modelId="{A5365B09-DC3A-4AD6-A90D-9F43244A286F}" type="pres">
      <dgm:prSet presAssocID="{9BF316FE-001E-4512-989E-F5A7E2690761}" presName="sibTrans" presStyleLbl="sibTrans1D1" presStyleIdx="3" presStyleCnt="4"/>
      <dgm:spPr/>
      <dgm:t>
        <a:bodyPr/>
        <a:lstStyle/>
        <a:p>
          <a:endParaRPr lang="en-US"/>
        </a:p>
      </dgm:t>
    </dgm:pt>
  </dgm:ptLst>
  <dgm:cxnLst>
    <dgm:cxn modelId="{43420112-10A5-4C05-BFFF-E7954AD2B3B0}" type="presOf" srcId="{20C863DA-59BF-4A93-9AD7-665879D3CC0B}" destId="{AA655101-EAC4-4730-BE21-E36AACDBE094}" srcOrd="0" destOrd="0" presId="urn:microsoft.com/office/officeart/2005/8/layout/cycle5"/>
    <dgm:cxn modelId="{EC246615-2F7C-49EF-B3E7-3D10A000C9E5}" type="presOf" srcId="{7AE1E63E-0A89-4F66-95C1-9CCBB6E82F73}" destId="{D78285D6-840A-44D8-B936-BFCE0BDE7A48}" srcOrd="0" destOrd="0" presId="urn:microsoft.com/office/officeart/2005/8/layout/cycle5"/>
    <dgm:cxn modelId="{17C2897A-53F4-40D8-88F6-AF3B1A38059B}" srcId="{DAA43C0F-A1DF-4D92-ABE4-0879F89FA9F5}" destId="{B5659904-8E8E-405C-B8CB-EDE1587C4208}" srcOrd="2" destOrd="0" parTransId="{6173A22C-351B-40C2-9A23-BE3F72166098}" sibTransId="{7AE1E63E-0A89-4F66-95C1-9CCBB6E82F73}"/>
    <dgm:cxn modelId="{A1B777A0-4401-4F15-9DAF-6C7A1713DD14}" type="presOf" srcId="{B5659904-8E8E-405C-B8CB-EDE1587C4208}" destId="{59058B55-DFFD-4900-87B3-60640F8759EF}" srcOrd="0" destOrd="0" presId="urn:microsoft.com/office/officeart/2005/8/layout/cycle5"/>
    <dgm:cxn modelId="{2359B580-B608-4C8C-B0A3-7120C6247E48}" srcId="{DAA43C0F-A1DF-4D92-ABE4-0879F89FA9F5}" destId="{A014308C-307D-42C9-897B-F629E082C29D}" srcOrd="3" destOrd="0" parTransId="{2C1C61C8-F569-4057-B42E-19161FBB1A71}" sibTransId="{9BF316FE-001E-4512-989E-F5A7E2690761}"/>
    <dgm:cxn modelId="{9638E3C5-2B08-49DD-98C1-422C245E7F07}" type="presOf" srcId="{DAA43C0F-A1DF-4D92-ABE4-0879F89FA9F5}" destId="{9A901872-DDE5-45E3-871C-1CBB564FC2C9}" srcOrd="0" destOrd="0" presId="urn:microsoft.com/office/officeart/2005/8/layout/cycle5"/>
    <dgm:cxn modelId="{84A78A7B-EF10-461F-ABEA-60C9996EDC73}" srcId="{DAA43C0F-A1DF-4D92-ABE4-0879F89FA9F5}" destId="{20C863DA-59BF-4A93-9AD7-665879D3CC0B}" srcOrd="1" destOrd="0" parTransId="{E88F119F-F628-434E-8608-B5E54A6EAE83}" sibTransId="{8730F178-D5F8-4D66-B0B9-FBC3E1FE8747}"/>
    <dgm:cxn modelId="{267335B7-19F0-4AFB-9E36-AA6AE8EBD2D5}" type="presOf" srcId="{8730F178-D5F8-4D66-B0B9-FBC3E1FE8747}" destId="{AFBB3B42-3510-428D-A207-FB4F6FE7A04E}" srcOrd="0" destOrd="0" presId="urn:microsoft.com/office/officeart/2005/8/layout/cycle5"/>
    <dgm:cxn modelId="{5CF75268-4A0E-460D-BA83-DC5F34FD0527}" srcId="{DAA43C0F-A1DF-4D92-ABE4-0879F89FA9F5}" destId="{F26E3EF1-540B-4DE6-9262-8D1BFD75F3C5}" srcOrd="0" destOrd="0" parTransId="{D3A713AA-B2F0-4A25-8FBF-A94E2C17EFF1}" sibTransId="{40DD3D5C-1A18-4D1D-919E-6B285DF19EB2}"/>
    <dgm:cxn modelId="{93CFD7D5-E6E5-4BEB-A660-11C1322CD10D}" type="presOf" srcId="{A014308C-307D-42C9-897B-F629E082C29D}" destId="{69A9DE38-5965-4332-BBEC-0BEB45C09864}" srcOrd="0" destOrd="0" presId="urn:microsoft.com/office/officeart/2005/8/layout/cycle5"/>
    <dgm:cxn modelId="{B7B66777-CB19-4224-88AF-2DE86963C8D5}" type="presOf" srcId="{F26E3EF1-540B-4DE6-9262-8D1BFD75F3C5}" destId="{A8153AAB-CE0E-4529-AB97-974A0C0F87BB}" srcOrd="0" destOrd="0" presId="urn:microsoft.com/office/officeart/2005/8/layout/cycle5"/>
    <dgm:cxn modelId="{B9EFAF35-3753-4619-B9C4-F0A1E5E33701}" type="presOf" srcId="{9BF316FE-001E-4512-989E-F5A7E2690761}" destId="{A5365B09-DC3A-4AD6-A90D-9F43244A286F}" srcOrd="0" destOrd="0" presId="urn:microsoft.com/office/officeart/2005/8/layout/cycle5"/>
    <dgm:cxn modelId="{3882466D-E975-40BA-AD34-F3B902587BA1}" type="presOf" srcId="{40DD3D5C-1A18-4D1D-919E-6B285DF19EB2}" destId="{9F9DCB91-B7C1-432C-A35F-B29B5BC6586B}" srcOrd="0" destOrd="0" presId="urn:microsoft.com/office/officeart/2005/8/layout/cycle5"/>
    <dgm:cxn modelId="{C06901EB-F091-4751-8FAE-C19DDA0A46F3}" type="presParOf" srcId="{9A901872-DDE5-45E3-871C-1CBB564FC2C9}" destId="{A8153AAB-CE0E-4529-AB97-974A0C0F87BB}" srcOrd="0" destOrd="0" presId="urn:microsoft.com/office/officeart/2005/8/layout/cycle5"/>
    <dgm:cxn modelId="{57B88B3C-7248-4DE6-8E81-4CD8D91941B5}" type="presParOf" srcId="{9A901872-DDE5-45E3-871C-1CBB564FC2C9}" destId="{E7655C9F-C9F3-447A-BBA0-166B30E54962}" srcOrd="1" destOrd="0" presId="urn:microsoft.com/office/officeart/2005/8/layout/cycle5"/>
    <dgm:cxn modelId="{0095100B-B2AE-496D-BA31-CAB806202880}" type="presParOf" srcId="{9A901872-DDE5-45E3-871C-1CBB564FC2C9}" destId="{9F9DCB91-B7C1-432C-A35F-B29B5BC6586B}" srcOrd="2" destOrd="0" presId="urn:microsoft.com/office/officeart/2005/8/layout/cycle5"/>
    <dgm:cxn modelId="{7355CDBE-DAF5-4833-946C-D502924E1C59}" type="presParOf" srcId="{9A901872-DDE5-45E3-871C-1CBB564FC2C9}" destId="{AA655101-EAC4-4730-BE21-E36AACDBE094}" srcOrd="3" destOrd="0" presId="urn:microsoft.com/office/officeart/2005/8/layout/cycle5"/>
    <dgm:cxn modelId="{4ADE0545-1C68-4D50-BE68-F625D1964401}" type="presParOf" srcId="{9A901872-DDE5-45E3-871C-1CBB564FC2C9}" destId="{A5635417-9BBD-4A5C-9991-843E072F3D22}" srcOrd="4" destOrd="0" presId="urn:microsoft.com/office/officeart/2005/8/layout/cycle5"/>
    <dgm:cxn modelId="{CCB66605-13B8-4118-B8DB-A5D7047CCDF5}" type="presParOf" srcId="{9A901872-DDE5-45E3-871C-1CBB564FC2C9}" destId="{AFBB3B42-3510-428D-A207-FB4F6FE7A04E}" srcOrd="5" destOrd="0" presId="urn:microsoft.com/office/officeart/2005/8/layout/cycle5"/>
    <dgm:cxn modelId="{A6EB0112-7C0D-4FA1-828F-F2F7ED79A296}" type="presParOf" srcId="{9A901872-DDE5-45E3-871C-1CBB564FC2C9}" destId="{59058B55-DFFD-4900-87B3-60640F8759EF}" srcOrd="6" destOrd="0" presId="urn:microsoft.com/office/officeart/2005/8/layout/cycle5"/>
    <dgm:cxn modelId="{AD1482F5-240B-4835-A96A-80B85F0F934F}" type="presParOf" srcId="{9A901872-DDE5-45E3-871C-1CBB564FC2C9}" destId="{EE8DE488-0DE3-430A-8F04-589C6D51B2C4}" srcOrd="7" destOrd="0" presId="urn:microsoft.com/office/officeart/2005/8/layout/cycle5"/>
    <dgm:cxn modelId="{3E34826B-1799-4053-A2A0-AD2A70F7CE93}" type="presParOf" srcId="{9A901872-DDE5-45E3-871C-1CBB564FC2C9}" destId="{D78285D6-840A-44D8-B936-BFCE0BDE7A48}" srcOrd="8" destOrd="0" presId="urn:microsoft.com/office/officeart/2005/8/layout/cycle5"/>
    <dgm:cxn modelId="{51EADB19-419E-4F9A-BB47-A2967D349E39}" type="presParOf" srcId="{9A901872-DDE5-45E3-871C-1CBB564FC2C9}" destId="{69A9DE38-5965-4332-BBEC-0BEB45C09864}" srcOrd="9" destOrd="0" presId="urn:microsoft.com/office/officeart/2005/8/layout/cycle5"/>
    <dgm:cxn modelId="{E9A35ADB-7E97-402E-B1D1-6F5089C5A049}" type="presParOf" srcId="{9A901872-DDE5-45E3-871C-1CBB564FC2C9}" destId="{D6B10218-EBD3-4A15-8ED8-5A512625B044}" srcOrd="10" destOrd="0" presId="urn:microsoft.com/office/officeart/2005/8/layout/cycle5"/>
    <dgm:cxn modelId="{EDF826C2-6CBF-4ECA-A91A-0AAF69443E0B}" type="presParOf" srcId="{9A901872-DDE5-45E3-871C-1CBB564FC2C9}" destId="{A5365B09-DC3A-4AD6-A90D-9F43244A286F}"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A43C0F-A1DF-4D92-ABE4-0879F89FA9F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F26E3EF1-540B-4DE6-9262-8D1BFD75F3C5}">
      <dgm:prSet phldrT="[Texte]"/>
      <dgm:spPr/>
      <dgm:t>
        <a:bodyPr/>
        <a:lstStyle/>
        <a:p>
          <a:r>
            <a:rPr lang="fr-CA" dirty="0" smtClean="0"/>
            <a:t>System</a:t>
          </a:r>
          <a:endParaRPr lang="en-US" dirty="0"/>
        </a:p>
      </dgm:t>
    </dgm:pt>
    <dgm:pt modelId="{D3A713AA-B2F0-4A25-8FBF-A94E2C17EFF1}" type="parTrans" cxnId="{5CF75268-4A0E-460D-BA83-DC5F34FD0527}">
      <dgm:prSet/>
      <dgm:spPr/>
      <dgm:t>
        <a:bodyPr/>
        <a:lstStyle/>
        <a:p>
          <a:endParaRPr lang="en-US"/>
        </a:p>
      </dgm:t>
    </dgm:pt>
    <dgm:pt modelId="{40DD3D5C-1A18-4D1D-919E-6B285DF19EB2}" type="sibTrans" cxnId="{5CF75268-4A0E-460D-BA83-DC5F34FD0527}">
      <dgm:prSet/>
      <dgm:spPr/>
      <dgm:t>
        <a:bodyPr/>
        <a:lstStyle/>
        <a:p>
          <a:endParaRPr lang="en-US"/>
        </a:p>
      </dgm:t>
    </dgm:pt>
    <dgm:pt modelId="{20C863DA-59BF-4A93-9AD7-665879D3CC0B}">
      <dgm:prSet phldrT="[Texte]"/>
      <dgm:spPr/>
      <dgm:t>
        <a:bodyPr/>
        <a:lstStyle/>
        <a:p>
          <a:r>
            <a:rPr lang="fr-CA" dirty="0" err="1" smtClean="0"/>
            <a:t>See</a:t>
          </a:r>
          <a:r>
            <a:rPr lang="fr-CA" dirty="0" smtClean="0"/>
            <a:t> Word</a:t>
          </a:r>
          <a:endParaRPr lang="en-US" dirty="0"/>
        </a:p>
      </dgm:t>
    </dgm:pt>
    <dgm:pt modelId="{E88F119F-F628-434E-8608-B5E54A6EAE83}" type="parTrans" cxnId="{84A78A7B-EF10-461F-ABEA-60C9996EDC73}">
      <dgm:prSet/>
      <dgm:spPr/>
      <dgm:t>
        <a:bodyPr/>
        <a:lstStyle/>
        <a:p>
          <a:endParaRPr lang="en-US"/>
        </a:p>
      </dgm:t>
    </dgm:pt>
    <dgm:pt modelId="{8730F178-D5F8-4D66-B0B9-FBC3E1FE8747}" type="sibTrans" cxnId="{84A78A7B-EF10-461F-ABEA-60C9996EDC73}">
      <dgm:prSet/>
      <dgm:spPr/>
      <dgm:t>
        <a:bodyPr/>
        <a:lstStyle/>
        <a:p>
          <a:endParaRPr lang="en-US"/>
        </a:p>
      </dgm:t>
    </dgm:pt>
    <dgm:pt modelId="{B5659904-8E8E-405C-B8CB-EDE1587C4208}">
      <dgm:prSet phldrT="[Texte]"/>
      <dgm:spPr/>
      <dgm:t>
        <a:bodyPr/>
        <a:lstStyle/>
        <a:p>
          <a:r>
            <a:rPr lang="fr-CA" dirty="0" smtClean="0"/>
            <a:t>Player</a:t>
          </a:r>
          <a:endParaRPr lang="en-US" dirty="0"/>
        </a:p>
      </dgm:t>
    </dgm:pt>
    <dgm:pt modelId="{6173A22C-351B-40C2-9A23-BE3F72166098}" type="parTrans" cxnId="{17C2897A-53F4-40D8-88F6-AF3B1A38059B}">
      <dgm:prSet/>
      <dgm:spPr/>
      <dgm:t>
        <a:bodyPr/>
        <a:lstStyle/>
        <a:p>
          <a:endParaRPr lang="en-US"/>
        </a:p>
      </dgm:t>
    </dgm:pt>
    <dgm:pt modelId="{7AE1E63E-0A89-4F66-95C1-9CCBB6E82F73}" type="sibTrans" cxnId="{17C2897A-53F4-40D8-88F6-AF3B1A38059B}">
      <dgm:prSet/>
      <dgm:spPr/>
      <dgm:t>
        <a:bodyPr/>
        <a:lstStyle/>
        <a:p>
          <a:endParaRPr lang="en-US"/>
        </a:p>
      </dgm:t>
    </dgm:pt>
    <dgm:pt modelId="{A014308C-307D-42C9-897B-F629E082C29D}">
      <dgm:prSet phldrT="[Texte]"/>
      <dgm:spPr/>
      <dgm:t>
        <a:bodyPr/>
        <a:lstStyle/>
        <a:p>
          <a:r>
            <a:rPr lang="fr-CA" dirty="0" err="1" smtClean="0"/>
            <a:t>Choose</a:t>
          </a:r>
          <a:r>
            <a:rPr lang="fr-CA" dirty="0" smtClean="0"/>
            <a:t> Word</a:t>
          </a:r>
          <a:endParaRPr lang="en-US" dirty="0"/>
        </a:p>
      </dgm:t>
    </dgm:pt>
    <dgm:pt modelId="{2C1C61C8-F569-4057-B42E-19161FBB1A71}" type="parTrans" cxnId="{2359B580-B608-4C8C-B0A3-7120C6247E48}">
      <dgm:prSet/>
      <dgm:spPr/>
      <dgm:t>
        <a:bodyPr/>
        <a:lstStyle/>
        <a:p>
          <a:endParaRPr lang="en-US"/>
        </a:p>
      </dgm:t>
    </dgm:pt>
    <dgm:pt modelId="{9BF316FE-001E-4512-989E-F5A7E2690761}" type="sibTrans" cxnId="{2359B580-B608-4C8C-B0A3-7120C6247E48}">
      <dgm:prSet/>
      <dgm:spPr/>
      <dgm:t>
        <a:bodyPr/>
        <a:lstStyle/>
        <a:p>
          <a:endParaRPr lang="en-US"/>
        </a:p>
      </dgm:t>
    </dgm:pt>
    <dgm:pt modelId="{9A901872-DDE5-45E3-871C-1CBB564FC2C9}" type="pres">
      <dgm:prSet presAssocID="{DAA43C0F-A1DF-4D92-ABE4-0879F89FA9F5}" presName="cycle" presStyleCnt="0">
        <dgm:presLayoutVars>
          <dgm:dir/>
          <dgm:resizeHandles val="exact"/>
        </dgm:presLayoutVars>
      </dgm:prSet>
      <dgm:spPr/>
      <dgm:t>
        <a:bodyPr/>
        <a:lstStyle/>
        <a:p>
          <a:endParaRPr lang="en-US"/>
        </a:p>
      </dgm:t>
    </dgm:pt>
    <dgm:pt modelId="{A8153AAB-CE0E-4529-AB97-974A0C0F87BB}" type="pres">
      <dgm:prSet presAssocID="{F26E3EF1-540B-4DE6-9262-8D1BFD75F3C5}" presName="node" presStyleLbl="node1" presStyleIdx="0" presStyleCnt="4">
        <dgm:presLayoutVars>
          <dgm:bulletEnabled val="1"/>
        </dgm:presLayoutVars>
      </dgm:prSet>
      <dgm:spPr/>
      <dgm:t>
        <a:bodyPr/>
        <a:lstStyle/>
        <a:p>
          <a:endParaRPr lang="en-US"/>
        </a:p>
      </dgm:t>
    </dgm:pt>
    <dgm:pt modelId="{E7655C9F-C9F3-447A-BBA0-166B30E54962}" type="pres">
      <dgm:prSet presAssocID="{F26E3EF1-540B-4DE6-9262-8D1BFD75F3C5}" presName="spNode" presStyleCnt="0"/>
      <dgm:spPr/>
    </dgm:pt>
    <dgm:pt modelId="{9F9DCB91-B7C1-432C-A35F-B29B5BC6586B}" type="pres">
      <dgm:prSet presAssocID="{40DD3D5C-1A18-4D1D-919E-6B285DF19EB2}" presName="sibTrans" presStyleLbl="sibTrans1D1" presStyleIdx="0" presStyleCnt="4"/>
      <dgm:spPr/>
      <dgm:t>
        <a:bodyPr/>
        <a:lstStyle/>
        <a:p>
          <a:endParaRPr lang="en-US"/>
        </a:p>
      </dgm:t>
    </dgm:pt>
    <dgm:pt modelId="{AA655101-EAC4-4730-BE21-E36AACDBE094}" type="pres">
      <dgm:prSet presAssocID="{20C863DA-59BF-4A93-9AD7-665879D3CC0B}" presName="node" presStyleLbl="node1" presStyleIdx="1" presStyleCnt="4">
        <dgm:presLayoutVars>
          <dgm:bulletEnabled val="1"/>
        </dgm:presLayoutVars>
      </dgm:prSet>
      <dgm:spPr/>
      <dgm:t>
        <a:bodyPr/>
        <a:lstStyle/>
        <a:p>
          <a:endParaRPr lang="en-US"/>
        </a:p>
      </dgm:t>
    </dgm:pt>
    <dgm:pt modelId="{A5635417-9BBD-4A5C-9991-843E072F3D22}" type="pres">
      <dgm:prSet presAssocID="{20C863DA-59BF-4A93-9AD7-665879D3CC0B}" presName="spNode" presStyleCnt="0"/>
      <dgm:spPr/>
    </dgm:pt>
    <dgm:pt modelId="{AFBB3B42-3510-428D-A207-FB4F6FE7A04E}" type="pres">
      <dgm:prSet presAssocID="{8730F178-D5F8-4D66-B0B9-FBC3E1FE8747}" presName="sibTrans" presStyleLbl="sibTrans1D1" presStyleIdx="1" presStyleCnt="4"/>
      <dgm:spPr/>
      <dgm:t>
        <a:bodyPr/>
        <a:lstStyle/>
        <a:p>
          <a:endParaRPr lang="en-US"/>
        </a:p>
      </dgm:t>
    </dgm:pt>
    <dgm:pt modelId="{59058B55-DFFD-4900-87B3-60640F8759EF}" type="pres">
      <dgm:prSet presAssocID="{B5659904-8E8E-405C-B8CB-EDE1587C4208}" presName="node" presStyleLbl="node1" presStyleIdx="2" presStyleCnt="4">
        <dgm:presLayoutVars>
          <dgm:bulletEnabled val="1"/>
        </dgm:presLayoutVars>
      </dgm:prSet>
      <dgm:spPr/>
      <dgm:t>
        <a:bodyPr/>
        <a:lstStyle/>
        <a:p>
          <a:endParaRPr lang="en-US"/>
        </a:p>
      </dgm:t>
    </dgm:pt>
    <dgm:pt modelId="{EE8DE488-0DE3-430A-8F04-589C6D51B2C4}" type="pres">
      <dgm:prSet presAssocID="{B5659904-8E8E-405C-B8CB-EDE1587C4208}" presName="spNode" presStyleCnt="0"/>
      <dgm:spPr/>
    </dgm:pt>
    <dgm:pt modelId="{D78285D6-840A-44D8-B936-BFCE0BDE7A48}" type="pres">
      <dgm:prSet presAssocID="{7AE1E63E-0A89-4F66-95C1-9CCBB6E82F73}" presName="sibTrans" presStyleLbl="sibTrans1D1" presStyleIdx="2" presStyleCnt="4"/>
      <dgm:spPr/>
      <dgm:t>
        <a:bodyPr/>
        <a:lstStyle/>
        <a:p>
          <a:endParaRPr lang="en-US"/>
        </a:p>
      </dgm:t>
    </dgm:pt>
    <dgm:pt modelId="{69A9DE38-5965-4332-BBEC-0BEB45C09864}" type="pres">
      <dgm:prSet presAssocID="{A014308C-307D-42C9-897B-F629E082C29D}" presName="node" presStyleLbl="node1" presStyleIdx="3" presStyleCnt="4">
        <dgm:presLayoutVars>
          <dgm:bulletEnabled val="1"/>
        </dgm:presLayoutVars>
      </dgm:prSet>
      <dgm:spPr/>
      <dgm:t>
        <a:bodyPr/>
        <a:lstStyle/>
        <a:p>
          <a:endParaRPr lang="en-US"/>
        </a:p>
      </dgm:t>
    </dgm:pt>
    <dgm:pt modelId="{D6B10218-EBD3-4A15-8ED8-5A512625B044}" type="pres">
      <dgm:prSet presAssocID="{A014308C-307D-42C9-897B-F629E082C29D}" presName="spNode" presStyleCnt="0"/>
      <dgm:spPr/>
    </dgm:pt>
    <dgm:pt modelId="{A5365B09-DC3A-4AD6-A90D-9F43244A286F}" type="pres">
      <dgm:prSet presAssocID="{9BF316FE-001E-4512-989E-F5A7E2690761}" presName="sibTrans" presStyleLbl="sibTrans1D1" presStyleIdx="3" presStyleCnt="4"/>
      <dgm:spPr/>
      <dgm:t>
        <a:bodyPr/>
        <a:lstStyle/>
        <a:p>
          <a:endParaRPr lang="en-US"/>
        </a:p>
      </dgm:t>
    </dgm:pt>
  </dgm:ptLst>
  <dgm:cxnLst>
    <dgm:cxn modelId="{23D595FB-7B4A-4B2F-B573-7BDA423C9398}" type="presOf" srcId="{B5659904-8E8E-405C-B8CB-EDE1587C4208}" destId="{59058B55-DFFD-4900-87B3-60640F8759EF}" srcOrd="0" destOrd="0" presId="urn:microsoft.com/office/officeart/2005/8/layout/cycle5"/>
    <dgm:cxn modelId="{17C2897A-53F4-40D8-88F6-AF3B1A38059B}" srcId="{DAA43C0F-A1DF-4D92-ABE4-0879F89FA9F5}" destId="{B5659904-8E8E-405C-B8CB-EDE1587C4208}" srcOrd="2" destOrd="0" parTransId="{6173A22C-351B-40C2-9A23-BE3F72166098}" sibTransId="{7AE1E63E-0A89-4F66-95C1-9CCBB6E82F73}"/>
    <dgm:cxn modelId="{2359B580-B608-4C8C-B0A3-7120C6247E48}" srcId="{DAA43C0F-A1DF-4D92-ABE4-0879F89FA9F5}" destId="{A014308C-307D-42C9-897B-F629E082C29D}" srcOrd="3" destOrd="0" parTransId="{2C1C61C8-F569-4057-B42E-19161FBB1A71}" sibTransId="{9BF316FE-001E-4512-989E-F5A7E2690761}"/>
    <dgm:cxn modelId="{C9968E13-2490-4299-9B10-7289B41A03D2}" type="presOf" srcId="{7AE1E63E-0A89-4F66-95C1-9CCBB6E82F73}" destId="{D78285D6-840A-44D8-B936-BFCE0BDE7A48}" srcOrd="0" destOrd="0" presId="urn:microsoft.com/office/officeart/2005/8/layout/cycle5"/>
    <dgm:cxn modelId="{84A78A7B-EF10-461F-ABEA-60C9996EDC73}" srcId="{DAA43C0F-A1DF-4D92-ABE4-0879F89FA9F5}" destId="{20C863DA-59BF-4A93-9AD7-665879D3CC0B}" srcOrd="1" destOrd="0" parTransId="{E88F119F-F628-434E-8608-B5E54A6EAE83}" sibTransId="{8730F178-D5F8-4D66-B0B9-FBC3E1FE8747}"/>
    <dgm:cxn modelId="{75B76F64-A836-4EAA-9671-B707B4DB3A15}" type="presOf" srcId="{40DD3D5C-1A18-4D1D-919E-6B285DF19EB2}" destId="{9F9DCB91-B7C1-432C-A35F-B29B5BC6586B}" srcOrd="0" destOrd="0" presId="urn:microsoft.com/office/officeart/2005/8/layout/cycle5"/>
    <dgm:cxn modelId="{3E876C13-DC3F-453B-AD95-BD9DB8A7FF98}" type="presOf" srcId="{20C863DA-59BF-4A93-9AD7-665879D3CC0B}" destId="{AA655101-EAC4-4730-BE21-E36AACDBE094}" srcOrd="0" destOrd="0" presId="urn:microsoft.com/office/officeart/2005/8/layout/cycle5"/>
    <dgm:cxn modelId="{5CF75268-4A0E-460D-BA83-DC5F34FD0527}" srcId="{DAA43C0F-A1DF-4D92-ABE4-0879F89FA9F5}" destId="{F26E3EF1-540B-4DE6-9262-8D1BFD75F3C5}" srcOrd="0" destOrd="0" parTransId="{D3A713AA-B2F0-4A25-8FBF-A94E2C17EFF1}" sibTransId="{40DD3D5C-1A18-4D1D-919E-6B285DF19EB2}"/>
    <dgm:cxn modelId="{21A2F529-FB5E-46EE-A583-44399D74CA85}" type="presOf" srcId="{9BF316FE-001E-4512-989E-F5A7E2690761}" destId="{A5365B09-DC3A-4AD6-A90D-9F43244A286F}" srcOrd="0" destOrd="0" presId="urn:microsoft.com/office/officeart/2005/8/layout/cycle5"/>
    <dgm:cxn modelId="{1B1F526F-AFF6-4E42-99CB-501700BA879A}" type="presOf" srcId="{DAA43C0F-A1DF-4D92-ABE4-0879F89FA9F5}" destId="{9A901872-DDE5-45E3-871C-1CBB564FC2C9}" srcOrd="0" destOrd="0" presId="urn:microsoft.com/office/officeart/2005/8/layout/cycle5"/>
    <dgm:cxn modelId="{9671E319-D326-45A6-A186-73C31D9B0796}" type="presOf" srcId="{F26E3EF1-540B-4DE6-9262-8D1BFD75F3C5}" destId="{A8153AAB-CE0E-4529-AB97-974A0C0F87BB}" srcOrd="0" destOrd="0" presId="urn:microsoft.com/office/officeart/2005/8/layout/cycle5"/>
    <dgm:cxn modelId="{9DE34E67-2970-47A3-A011-E8E930482314}" type="presOf" srcId="{A014308C-307D-42C9-897B-F629E082C29D}" destId="{69A9DE38-5965-4332-BBEC-0BEB45C09864}" srcOrd="0" destOrd="0" presId="urn:microsoft.com/office/officeart/2005/8/layout/cycle5"/>
    <dgm:cxn modelId="{DAC46E34-30F7-4562-A2F2-9944A5E53C04}" type="presOf" srcId="{8730F178-D5F8-4D66-B0B9-FBC3E1FE8747}" destId="{AFBB3B42-3510-428D-A207-FB4F6FE7A04E}" srcOrd="0" destOrd="0" presId="urn:microsoft.com/office/officeart/2005/8/layout/cycle5"/>
    <dgm:cxn modelId="{007CD71E-6706-4810-B7E4-E7CA178ED538}" type="presParOf" srcId="{9A901872-DDE5-45E3-871C-1CBB564FC2C9}" destId="{A8153AAB-CE0E-4529-AB97-974A0C0F87BB}" srcOrd="0" destOrd="0" presId="urn:microsoft.com/office/officeart/2005/8/layout/cycle5"/>
    <dgm:cxn modelId="{A237BA02-26D1-430B-AF12-AE95409E23DA}" type="presParOf" srcId="{9A901872-DDE5-45E3-871C-1CBB564FC2C9}" destId="{E7655C9F-C9F3-447A-BBA0-166B30E54962}" srcOrd="1" destOrd="0" presId="urn:microsoft.com/office/officeart/2005/8/layout/cycle5"/>
    <dgm:cxn modelId="{EE018EE8-CD55-4DAF-8B60-3FB3B0E3C61D}" type="presParOf" srcId="{9A901872-DDE5-45E3-871C-1CBB564FC2C9}" destId="{9F9DCB91-B7C1-432C-A35F-B29B5BC6586B}" srcOrd="2" destOrd="0" presId="urn:microsoft.com/office/officeart/2005/8/layout/cycle5"/>
    <dgm:cxn modelId="{FF648B66-2F18-43EA-977B-5BFD6A32EDD3}" type="presParOf" srcId="{9A901872-DDE5-45E3-871C-1CBB564FC2C9}" destId="{AA655101-EAC4-4730-BE21-E36AACDBE094}" srcOrd="3" destOrd="0" presId="urn:microsoft.com/office/officeart/2005/8/layout/cycle5"/>
    <dgm:cxn modelId="{AB47106D-9CB6-45E3-BE17-A642503DEC41}" type="presParOf" srcId="{9A901872-DDE5-45E3-871C-1CBB564FC2C9}" destId="{A5635417-9BBD-4A5C-9991-843E072F3D22}" srcOrd="4" destOrd="0" presId="urn:microsoft.com/office/officeart/2005/8/layout/cycle5"/>
    <dgm:cxn modelId="{591D0C65-D26C-46A9-A2F4-53097335365B}" type="presParOf" srcId="{9A901872-DDE5-45E3-871C-1CBB564FC2C9}" destId="{AFBB3B42-3510-428D-A207-FB4F6FE7A04E}" srcOrd="5" destOrd="0" presId="urn:microsoft.com/office/officeart/2005/8/layout/cycle5"/>
    <dgm:cxn modelId="{B4115309-5722-4572-AF67-B99F921E5D81}" type="presParOf" srcId="{9A901872-DDE5-45E3-871C-1CBB564FC2C9}" destId="{59058B55-DFFD-4900-87B3-60640F8759EF}" srcOrd="6" destOrd="0" presId="urn:microsoft.com/office/officeart/2005/8/layout/cycle5"/>
    <dgm:cxn modelId="{92E4FFC9-B666-4FE2-9C0D-1E1F83758EDA}" type="presParOf" srcId="{9A901872-DDE5-45E3-871C-1CBB564FC2C9}" destId="{EE8DE488-0DE3-430A-8F04-589C6D51B2C4}" srcOrd="7" destOrd="0" presId="urn:microsoft.com/office/officeart/2005/8/layout/cycle5"/>
    <dgm:cxn modelId="{9BB2B5E7-1956-42FA-8736-04D44A36FA55}" type="presParOf" srcId="{9A901872-DDE5-45E3-871C-1CBB564FC2C9}" destId="{D78285D6-840A-44D8-B936-BFCE0BDE7A48}" srcOrd="8" destOrd="0" presId="urn:microsoft.com/office/officeart/2005/8/layout/cycle5"/>
    <dgm:cxn modelId="{DAAF0EF7-476D-4F0F-86B4-630269034DAF}" type="presParOf" srcId="{9A901872-DDE5-45E3-871C-1CBB564FC2C9}" destId="{69A9DE38-5965-4332-BBEC-0BEB45C09864}" srcOrd="9" destOrd="0" presId="urn:microsoft.com/office/officeart/2005/8/layout/cycle5"/>
    <dgm:cxn modelId="{A0362434-2AB9-4EAF-B444-94D227D31708}" type="presParOf" srcId="{9A901872-DDE5-45E3-871C-1CBB564FC2C9}" destId="{D6B10218-EBD3-4A15-8ED8-5A512625B044}" srcOrd="10" destOrd="0" presId="urn:microsoft.com/office/officeart/2005/8/layout/cycle5"/>
    <dgm:cxn modelId="{5A99596A-84FA-4A91-89DD-3EA49E850725}" type="presParOf" srcId="{9A901872-DDE5-45E3-871C-1CBB564FC2C9}" destId="{A5365B09-DC3A-4AD6-A90D-9F43244A286F}" srcOrd="11"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A43C0F-A1DF-4D92-ABE4-0879F89FA9F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F26E3EF1-540B-4DE6-9262-8D1BFD75F3C5}">
      <dgm:prSet phldrT="[Texte]"/>
      <dgm:spPr/>
      <dgm:t>
        <a:bodyPr/>
        <a:lstStyle/>
        <a:p>
          <a:r>
            <a:rPr lang="fr-CA" dirty="0" smtClean="0"/>
            <a:t>System</a:t>
          </a:r>
          <a:endParaRPr lang="en-US" dirty="0"/>
        </a:p>
      </dgm:t>
    </dgm:pt>
    <dgm:pt modelId="{D3A713AA-B2F0-4A25-8FBF-A94E2C17EFF1}" type="parTrans" cxnId="{5CF75268-4A0E-460D-BA83-DC5F34FD0527}">
      <dgm:prSet/>
      <dgm:spPr/>
      <dgm:t>
        <a:bodyPr/>
        <a:lstStyle/>
        <a:p>
          <a:endParaRPr lang="en-US"/>
        </a:p>
      </dgm:t>
    </dgm:pt>
    <dgm:pt modelId="{40DD3D5C-1A18-4D1D-919E-6B285DF19EB2}" type="sibTrans" cxnId="{5CF75268-4A0E-460D-BA83-DC5F34FD0527}">
      <dgm:prSet/>
      <dgm:spPr/>
      <dgm:t>
        <a:bodyPr/>
        <a:lstStyle/>
        <a:p>
          <a:endParaRPr lang="en-US"/>
        </a:p>
      </dgm:t>
    </dgm:pt>
    <dgm:pt modelId="{20C863DA-59BF-4A93-9AD7-665879D3CC0B}">
      <dgm:prSet phldrT="[Texte]"/>
      <dgm:spPr/>
      <dgm:t>
        <a:bodyPr/>
        <a:lstStyle/>
        <a:p>
          <a:r>
            <a:rPr lang="fr-CA" dirty="0" smtClean="0"/>
            <a:t>Project Word Component</a:t>
          </a:r>
          <a:endParaRPr lang="en-US" dirty="0"/>
        </a:p>
      </dgm:t>
    </dgm:pt>
    <dgm:pt modelId="{E88F119F-F628-434E-8608-B5E54A6EAE83}" type="parTrans" cxnId="{84A78A7B-EF10-461F-ABEA-60C9996EDC73}">
      <dgm:prSet/>
      <dgm:spPr/>
      <dgm:t>
        <a:bodyPr/>
        <a:lstStyle/>
        <a:p>
          <a:endParaRPr lang="en-US"/>
        </a:p>
      </dgm:t>
    </dgm:pt>
    <dgm:pt modelId="{8730F178-D5F8-4D66-B0B9-FBC3E1FE8747}" type="sibTrans" cxnId="{84A78A7B-EF10-461F-ABEA-60C9996EDC73}">
      <dgm:prSet/>
      <dgm:spPr/>
      <dgm:t>
        <a:bodyPr/>
        <a:lstStyle/>
        <a:p>
          <a:endParaRPr lang="en-US"/>
        </a:p>
      </dgm:t>
    </dgm:pt>
    <dgm:pt modelId="{B5659904-8E8E-405C-B8CB-EDE1587C4208}">
      <dgm:prSet phldrT="[Texte]"/>
      <dgm:spPr/>
      <dgm:t>
        <a:bodyPr/>
        <a:lstStyle/>
        <a:p>
          <a:r>
            <a:rPr lang="fr-CA" dirty="0" smtClean="0"/>
            <a:t>Player</a:t>
          </a:r>
          <a:endParaRPr lang="en-US" dirty="0"/>
        </a:p>
      </dgm:t>
    </dgm:pt>
    <dgm:pt modelId="{6173A22C-351B-40C2-9A23-BE3F72166098}" type="parTrans" cxnId="{17C2897A-53F4-40D8-88F6-AF3B1A38059B}">
      <dgm:prSet/>
      <dgm:spPr/>
      <dgm:t>
        <a:bodyPr/>
        <a:lstStyle/>
        <a:p>
          <a:endParaRPr lang="en-US"/>
        </a:p>
      </dgm:t>
    </dgm:pt>
    <dgm:pt modelId="{7AE1E63E-0A89-4F66-95C1-9CCBB6E82F73}" type="sibTrans" cxnId="{17C2897A-53F4-40D8-88F6-AF3B1A38059B}">
      <dgm:prSet/>
      <dgm:spPr/>
      <dgm:t>
        <a:bodyPr/>
        <a:lstStyle/>
        <a:p>
          <a:endParaRPr lang="en-US"/>
        </a:p>
      </dgm:t>
    </dgm:pt>
    <dgm:pt modelId="{A014308C-307D-42C9-897B-F629E082C29D}">
      <dgm:prSet phldrT="[Texte]"/>
      <dgm:spPr/>
      <dgm:t>
        <a:bodyPr/>
        <a:lstStyle/>
        <a:p>
          <a:r>
            <a:rPr lang="fr-CA" dirty="0" err="1" smtClean="0"/>
            <a:t>Choose</a:t>
          </a:r>
          <a:r>
            <a:rPr lang="fr-CA" dirty="0" smtClean="0"/>
            <a:t> Word</a:t>
          </a:r>
          <a:endParaRPr lang="en-US" dirty="0"/>
        </a:p>
      </dgm:t>
    </dgm:pt>
    <dgm:pt modelId="{2C1C61C8-F569-4057-B42E-19161FBB1A71}" type="parTrans" cxnId="{2359B580-B608-4C8C-B0A3-7120C6247E48}">
      <dgm:prSet/>
      <dgm:spPr/>
      <dgm:t>
        <a:bodyPr/>
        <a:lstStyle/>
        <a:p>
          <a:endParaRPr lang="en-US"/>
        </a:p>
      </dgm:t>
    </dgm:pt>
    <dgm:pt modelId="{9BF316FE-001E-4512-989E-F5A7E2690761}" type="sibTrans" cxnId="{2359B580-B608-4C8C-B0A3-7120C6247E48}">
      <dgm:prSet/>
      <dgm:spPr/>
      <dgm:t>
        <a:bodyPr/>
        <a:lstStyle/>
        <a:p>
          <a:endParaRPr lang="en-US"/>
        </a:p>
      </dgm:t>
    </dgm:pt>
    <dgm:pt modelId="{9A901872-DDE5-45E3-871C-1CBB564FC2C9}" type="pres">
      <dgm:prSet presAssocID="{DAA43C0F-A1DF-4D92-ABE4-0879F89FA9F5}" presName="cycle" presStyleCnt="0">
        <dgm:presLayoutVars>
          <dgm:dir/>
          <dgm:resizeHandles val="exact"/>
        </dgm:presLayoutVars>
      </dgm:prSet>
      <dgm:spPr/>
      <dgm:t>
        <a:bodyPr/>
        <a:lstStyle/>
        <a:p>
          <a:endParaRPr lang="en-US"/>
        </a:p>
      </dgm:t>
    </dgm:pt>
    <dgm:pt modelId="{A8153AAB-CE0E-4529-AB97-974A0C0F87BB}" type="pres">
      <dgm:prSet presAssocID="{F26E3EF1-540B-4DE6-9262-8D1BFD75F3C5}" presName="node" presStyleLbl="node1" presStyleIdx="0" presStyleCnt="4">
        <dgm:presLayoutVars>
          <dgm:bulletEnabled val="1"/>
        </dgm:presLayoutVars>
      </dgm:prSet>
      <dgm:spPr/>
      <dgm:t>
        <a:bodyPr/>
        <a:lstStyle/>
        <a:p>
          <a:endParaRPr lang="en-US"/>
        </a:p>
      </dgm:t>
    </dgm:pt>
    <dgm:pt modelId="{E7655C9F-C9F3-447A-BBA0-166B30E54962}" type="pres">
      <dgm:prSet presAssocID="{F26E3EF1-540B-4DE6-9262-8D1BFD75F3C5}" presName="spNode" presStyleCnt="0"/>
      <dgm:spPr/>
    </dgm:pt>
    <dgm:pt modelId="{9F9DCB91-B7C1-432C-A35F-B29B5BC6586B}" type="pres">
      <dgm:prSet presAssocID="{40DD3D5C-1A18-4D1D-919E-6B285DF19EB2}" presName="sibTrans" presStyleLbl="sibTrans1D1" presStyleIdx="0" presStyleCnt="4"/>
      <dgm:spPr/>
      <dgm:t>
        <a:bodyPr/>
        <a:lstStyle/>
        <a:p>
          <a:endParaRPr lang="en-US"/>
        </a:p>
      </dgm:t>
    </dgm:pt>
    <dgm:pt modelId="{AA655101-EAC4-4730-BE21-E36AACDBE094}" type="pres">
      <dgm:prSet presAssocID="{20C863DA-59BF-4A93-9AD7-665879D3CC0B}" presName="node" presStyleLbl="node1" presStyleIdx="1" presStyleCnt="4">
        <dgm:presLayoutVars>
          <dgm:bulletEnabled val="1"/>
        </dgm:presLayoutVars>
      </dgm:prSet>
      <dgm:spPr/>
      <dgm:t>
        <a:bodyPr/>
        <a:lstStyle/>
        <a:p>
          <a:endParaRPr lang="en-US"/>
        </a:p>
      </dgm:t>
    </dgm:pt>
    <dgm:pt modelId="{A5635417-9BBD-4A5C-9991-843E072F3D22}" type="pres">
      <dgm:prSet presAssocID="{20C863DA-59BF-4A93-9AD7-665879D3CC0B}" presName="spNode" presStyleCnt="0"/>
      <dgm:spPr/>
    </dgm:pt>
    <dgm:pt modelId="{AFBB3B42-3510-428D-A207-FB4F6FE7A04E}" type="pres">
      <dgm:prSet presAssocID="{8730F178-D5F8-4D66-B0B9-FBC3E1FE8747}" presName="sibTrans" presStyleLbl="sibTrans1D1" presStyleIdx="1" presStyleCnt="4"/>
      <dgm:spPr/>
      <dgm:t>
        <a:bodyPr/>
        <a:lstStyle/>
        <a:p>
          <a:endParaRPr lang="en-US"/>
        </a:p>
      </dgm:t>
    </dgm:pt>
    <dgm:pt modelId="{59058B55-DFFD-4900-87B3-60640F8759EF}" type="pres">
      <dgm:prSet presAssocID="{B5659904-8E8E-405C-B8CB-EDE1587C4208}" presName="node" presStyleLbl="node1" presStyleIdx="2" presStyleCnt="4">
        <dgm:presLayoutVars>
          <dgm:bulletEnabled val="1"/>
        </dgm:presLayoutVars>
      </dgm:prSet>
      <dgm:spPr/>
      <dgm:t>
        <a:bodyPr/>
        <a:lstStyle/>
        <a:p>
          <a:endParaRPr lang="en-US"/>
        </a:p>
      </dgm:t>
    </dgm:pt>
    <dgm:pt modelId="{EE8DE488-0DE3-430A-8F04-589C6D51B2C4}" type="pres">
      <dgm:prSet presAssocID="{B5659904-8E8E-405C-B8CB-EDE1587C4208}" presName="spNode" presStyleCnt="0"/>
      <dgm:spPr/>
    </dgm:pt>
    <dgm:pt modelId="{D78285D6-840A-44D8-B936-BFCE0BDE7A48}" type="pres">
      <dgm:prSet presAssocID="{7AE1E63E-0A89-4F66-95C1-9CCBB6E82F73}" presName="sibTrans" presStyleLbl="sibTrans1D1" presStyleIdx="2" presStyleCnt="4"/>
      <dgm:spPr/>
      <dgm:t>
        <a:bodyPr/>
        <a:lstStyle/>
        <a:p>
          <a:endParaRPr lang="en-US"/>
        </a:p>
      </dgm:t>
    </dgm:pt>
    <dgm:pt modelId="{69A9DE38-5965-4332-BBEC-0BEB45C09864}" type="pres">
      <dgm:prSet presAssocID="{A014308C-307D-42C9-897B-F629E082C29D}" presName="node" presStyleLbl="node1" presStyleIdx="3" presStyleCnt="4">
        <dgm:presLayoutVars>
          <dgm:bulletEnabled val="1"/>
        </dgm:presLayoutVars>
      </dgm:prSet>
      <dgm:spPr/>
      <dgm:t>
        <a:bodyPr/>
        <a:lstStyle/>
        <a:p>
          <a:endParaRPr lang="en-US"/>
        </a:p>
      </dgm:t>
    </dgm:pt>
    <dgm:pt modelId="{D6B10218-EBD3-4A15-8ED8-5A512625B044}" type="pres">
      <dgm:prSet presAssocID="{A014308C-307D-42C9-897B-F629E082C29D}" presName="spNode" presStyleCnt="0"/>
      <dgm:spPr/>
    </dgm:pt>
    <dgm:pt modelId="{A5365B09-DC3A-4AD6-A90D-9F43244A286F}" type="pres">
      <dgm:prSet presAssocID="{9BF316FE-001E-4512-989E-F5A7E2690761}" presName="sibTrans" presStyleLbl="sibTrans1D1" presStyleIdx="3" presStyleCnt="4"/>
      <dgm:spPr/>
      <dgm:t>
        <a:bodyPr/>
        <a:lstStyle/>
        <a:p>
          <a:endParaRPr lang="en-US"/>
        </a:p>
      </dgm:t>
    </dgm:pt>
  </dgm:ptLst>
  <dgm:cxnLst>
    <dgm:cxn modelId="{5CF75268-4A0E-460D-BA83-DC5F34FD0527}" srcId="{DAA43C0F-A1DF-4D92-ABE4-0879F89FA9F5}" destId="{F26E3EF1-540B-4DE6-9262-8D1BFD75F3C5}" srcOrd="0" destOrd="0" parTransId="{D3A713AA-B2F0-4A25-8FBF-A94E2C17EFF1}" sibTransId="{40DD3D5C-1A18-4D1D-919E-6B285DF19EB2}"/>
    <dgm:cxn modelId="{17C2897A-53F4-40D8-88F6-AF3B1A38059B}" srcId="{DAA43C0F-A1DF-4D92-ABE4-0879F89FA9F5}" destId="{B5659904-8E8E-405C-B8CB-EDE1587C4208}" srcOrd="2" destOrd="0" parTransId="{6173A22C-351B-40C2-9A23-BE3F72166098}" sibTransId="{7AE1E63E-0A89-4F66-95C1-9CCBB6E82F73}"/>
    <dgm:cxn modelId="{9338499F-3F55-4627-974A-889E2DCAF948}" type="presOf" srcId="{20C863DA-59BF-4A93-9AD7-665879D3CC0B}" destId="{AA655101-EAC4-4730-BE21-E36AACDBE094}" srcOrd="0" destOrd="0" presId="urn:microsoft.com/office/officeart/2005/8/layout/cycle5"/>
    <dgm:cxn modelId="{2359B580-B608-4C8C-B0A3-7120C6247E48}" srcId="{DAA43C0F-A1DF-4D92-ABE4-0879F89FA9F5}" destId="{A014308C-307D-42C9-897B-F629E082C29D}" srcOrd="3" destOrd="0" parTransId="{2C1C61C8-F569-4057-B42E-19161FBB1A71}" sibTransId="{9BF316FE-001E-4512-989E-F5A7E2690761}"/>
    <dgm:cxn modelId="{DFF68F33-A96C-4653-8664-AE96BBF50492}" type="presOf" srcId="{8730F178-D5F8-4D66-B0B9-FBC3E1FE8747}" destId="{AFBB3B42-3510-428D-A207-FB4F6FE7A04E}" srcOrd="0" destOrd="0" presId="urn:microsoft.com/office/officeart/2005/8/layout/cycle5"/>
    <dgm:cxn modelId="{5A746827-421C-40BA-BF91-065D28D91C31}" type="presOf" srcId="{F26E3EF1-540B-4DE6-9262-8D1BFD75F3C5}" destId="{A8153AAB-CE0E-4529-AB97-974A0C0F87BB}" srcOrd="0" destOrd="0" presId="urn:microsoft.com/office/officeart/2005/8/layout/cycle5"/>
    <dgm:cxn modelId="{30EEAB9F-52F4-4068-A84D-D8FED9BFAEFA}" type="presOf" srcId="{B5659904-8E8E-405C-B8CB-EDE1587C4208}" destId="{59058B55-DFFD-4900-87B3-60640F8759EF}" srcOrd="0" destOrd="0" presId="urn:microsoft.com/office/officeart/2005/8/layout/cycle5"/>
    <dgm:cxn modelId="{84A78A7B-EF10-461F-ABEA-60C9996EDC73}" srcId="{DAA43C0F-A1DF-4D92-ABE4-0879F89FA9F5}" destId="{20C863DA-59BF-4A93-9AD7-665879D3CC0B}" srcOrd="1" destOrd="0" parTransId="{E88F119F-F628-434E-8608-B5E54A6EAE83}" sibTransId="{8730F178-D5F8-4D66-B0B9-FBC3E1FE8747}"/>
    <dgm:cxn modelId="{A69B8DD3-6036-4A41-91F1-79F7CFEFC1FC}" type="presOf" srcId="{A014308C-307D-42C9-897B-F629E082C29D}" destId="{69A9DE38-5965-4332-BBEC-0BEB45C09864}" srcOrd="0" destOrd="0" presId="urn:microsoft.com/office/officeart/2005/8/layout/cycle5"/>
    <dgm:cxn modelId="{E0766F44-9E2E-408B-81F3-23F63EDE3FCC}" type="presOf" srcId="{DAA43C0F-A1DF-4D92-ABE4-0879F89FA9F5}" destId="{9A901872-DDE5-45E3-871C-1CBB564FC2C9}" srcOrd="0" destOrd="0" presId="urn:microsoft.com/office/officeart/2005/8/layout/cycle5"/>
    <dgm:cxn modelId="{051905A7-3E31-45AF-A3AD-DC476D05281F}" type="presOf" srcId="{7AE1E63E-0A89-4F66-95C1-9CCBB6E82F73}" destId="{D78285D6-840A-44D8-B936-BFCE0BDE7A48}" srcOrd="0" destOrd="0" presId="urn:microsoft.com/office/officeart/2005/8/layout/cycle5"/>
    <dgm:cxn modelId="{E75D674F-E64C-4107-9582-E307C4C84200}" type="presOf" srcId="{40DD3D5C-1A18-4D1D-919E-6B285DF19EB2}" destId="{9F9DCB91-B7C1-432C-A35F-B29B5BC6586B}" srcOrd="0" destOrd="0" presId="urn:microsoft.com/office/officeart/2005/8/layout/cycle5"/>
    <dgm:cxn modelId="{AE8CDB49-07E4-4E37-8EBA-0E4603546D6A}" type="presOf" srcId="{9BF316FE-001E-4512-989E-F5A7E2690761}" destId="{A5365B09-DC3A-4AD6-A90D-9F43244A286F}" srcOrd="0" destOrd="0" presId="urn:microsoft.com/office/officeart/2005/8/layout/cycle5"/>
    <dgm:cxn modelId="{7F5A1680-2E02-4D8F-B223-F139650017BE}" type="presParOf" srcId="{9A901872-DDE5-45E3-871C-1CBB564FC2C9}" destId="{A8153AAB-CE0E-4529-AB97-974A0C0F87BB}" srcOrd="0" destOrd="0" presId="urn:microsoft.com/office/officeart/2005/8/layout/cycle5"/>
    <dgm:cxn modelId="{31E4C578-74B4-4CBB-B815-E944D38588CF}" type="presParOf" srcId="{9A901872-DDE5-45E3-871C-1CBB564FC2C9}" destId="{E7655C9F-C9F3-447A-BBA0-166B30E54962}" srcOrd="1" destOrd="0" presId="urn:microsoft.com/office/officeart/2005/8/layout/cycle5"/>
    <dgm:cxn modelId="{61F7F202-EEC4-4DA8-9B44-4635FE833D6A}" type="presParOf" srcId="{9A901872-DDE5-45E3-871C-1CBB564FC2C9}" destId="{9F9DCB91-B7C1-432C-A35F-B29B5BC6586B}" srcOrd="2" destOrd="0" presId="urn:microsoft.com/office/officeart/2005/8/layout/cycle5"/>
    <dgm:cxn modelId="{BD54E298-AB4B-4A06-828D-6C230F339CC6}" type="presParOf" srcId="{9A901872-DDE5-45E3-871C-1CBB564FC2C9}" destId="{AA655101-EAC4-4730-BE21-E36AACDBE094}" srcOrd="3" destOrd="0" presId="urn:microsoft.com/office/officeart/2005/8/layout/cycle5"/>
    <dgm:cxn modelId="{7F7FB6BD-5D9D-49C2-A11B-5A60509BF201}" type="presParOf" srcId="{9A901872-DDE5-45E3-871C-1CBB564FC2C9}" destId="{A5635417-9BBD-4A5C-9991-843E072F3D22}" srcOrd="4" destOrd="0" presId="urn:microsoft.com/office/officeart/2005/8/layout/cycle5"/>
    <dgm:cxn modelId="{D8604658-0B0E-4C8A-B343-D504BE12B871}" type="presParOf" srcId="{9A901872-DDE5-45E3-871C-1CBB564FC2C9}" destId="{AFBB3B42-3510-428D-A207-FB4F6FE7A04E}" srcOrd="5" destOrd="0" presId="urn:microsoft.com/office/officeart/2005/8/layout/cycle5"/>
    <dgm:cxn modelId="{6800204E-CDED-4F8F-BFF1-B306BEB0B4C0}" type="presParOf" srcId="{9A901872-DDE5-45E3-871C-1CBB564FC2C9}" destId="{59058B55-DFFD-4900-87B3-60640F8759EF}" srcOrd="6" destOrd="0" presId="urn:microsoft.com/office/officeart/2005/8/layout/cycle5"/>
    <dgm:cxn modelId="{54D57344-85A7-4651-A5E0-32DFC012E42A}" type="presParOf" srcId="{9A901872-DDE5-45E3-871C-1CBB564FC2C9}" destId="{EE8DE488-0DE3-430A-8F04-589C6D51B2C4}" srcOrd="7" destOrd="0" presId="urn:microsoft.com/office/officeart/2005/8/layout/cycle5"/>
    <dgm:cxn modelId="{1B2B4B04-5C7B-4148-BE16-16E553A72457}" type="presParOf" srcId="{9A901872-DDE5-45E3-871C-1CBB564FC2C9}" destId="{D78285D6-840A-44D8-B936-BFCE0BDE7A48}" srcOrd="8" destOrd="0" presId="urn:microsoft.com/office/officeart/2005/8/layout/cycle5"/>
    <dgm:cxn modelId="{502708C9-D566-4F70-922B-1CDF2F0F6490}" type="presParOf" srcId="{9A901872-DDE5-45E3-871C-1CBB564FC2C9}" destId="{69A9DE38-5965-4332-BBEC-0BEB45C09864}" srcOrd="9" destOrd="0" presId="urn:microsoft.com/office/officeart/2005/8/layout/cycle5"/>
    <dgm:cxn modelId="{B7F86015-F939-4F39-8B53-F19BF817F5E8}" type="presParOf" srcId="{9A901872-DDE5-45E3-871C-1CBB564FC2C9}" destId="{D6B10218-EBD3-4A15-8ED8-5A512625B044}" srcOrd="10" destOrd="0" presId="urn:microsoft.com/office/officeart/2005/8/layout/cycle5"/>
    <dgm:cxn modelId="{5408D3C6-8E44-436E-9270-8A68BDB3176F}" type="presParOf" srcId="{9A901872-DDE5-45E3-871C-1CBB564FC2C9}" destId="{A5365B09-DC3A-4AD6-A90D-9F43244A286F}" srcOrd="11" destOrd="0" presId="urn:microsoft.com/office/officeart/2005/8/layout/cycle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53AAB-CE0E-4529-AB97-974A0C0F87BB}">
      <dsp:nvSpPr>
        <dsp:cNvPr id="0" name=""/>
        <dsp:cNvSpPr/>
      </dsp:nvSpPr>
      <dsp:spPr>
        <a:xfrm>
          <a:off x="1321793" y="847"/>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CA" sz="800" kern="1200" dirty="0" smtClean="0"/>
            <a:t>System</a:t>
          </a:r>
          <a:endParaRPr lang="en-US" sz="800" kern="1200" dirty="0"/>
        </a:p>
      </dsp:txBody>
      <dsp:txXfrm>
        <a:off x="1343014" y="22068"/>
        <a:ext cx="626339" cy="392265"/>
      </dsp:txXfrm>
    </dsp:sp>
    <dsp:sp modelId="{9F9DCB91-B7C1-432C-A35F-B29B5BC6586B}">
      <dsp:nvSpPr>
        <dsp:cNvPr id="0" name=""/>
        <dsp:cNvSpPr/>
      </dsp:nvSpPr>
      <dsp:spPr>
        <a:xfrm>
          <a:off x="938281" y="218201"/>
          <a:ext cx="1435805" cy="1435805"/>
        </a:xfrm>
        <a:custGeom>
          <a:avLst/>
          <a:gdLst/>
          <a:ahLst/>
          <a:cxnLst/>
          <a:rect l="0" t="0" r="0" b="0"/>
          <a:pathLst>
            <a:path>
              <a:moveTo>
                <a:pt x="1144530" y="140517"/>
              </a:moveTo>
              <a:arcTo wR="717902" hR="717902" stAng="18387633"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A655101-EAC4-4730-BE21-E36AACDBE094}">
      <dsp:nvSpPr>
        <dsp:cNvPr id="0" name=""/>
        <dsp:cNvSpPr/>
      </dsp:nvSpPr>
      <dsp:spPr>
        <a:xfrm>
          <a:off x="2039696" y="718750"/>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CA" sz="800" kern="1200" dirty="0" err="1" smtClean="0"/>
            <a:t>See</a:t>
          </a:r>
          <a:r>
            <a:rPr lang="fr-CA" sz="800" kern="1200" dirty="0" smtClean="0"/>
            <a:t> Word Component</a:t>
          </a:r>
          <a:endParaRPr lang="en-US" sz="800" kern="1200" dirty="0"/>
        </a:p>
      </dsp:txBody>
      <dsp:txXfrm>
        <a:off x="2060917" y="739971"/>
        <a:ext cx="626339" cy="392265"/>
      </dsp:txXfrm>
    </dsp:sp>
    <dsp:sp modelId="{AFBB3B42-3510-428D-A207-FB4F6FE7A04E}">
      <dsp:nvSpPr>
        <dsp:cNvPr id="0" name=""/>
        <dsp:cNvSpPr/>
      </dsp:nvSpPr>
      <dsp:spPr>
        <a:xfrm>
          <a:off x="938281" y="218201"/>
          <a:ext cx="1435805" cy="1435805"/>
        </a:xfrm>
        <a:custGeom>
          <a:avLst/>
          <a:gdLst/>
          <a:ahLst/>
          <a:cxnLst/>
          <a:rect l="0" t="0" r="0" b="0"/>
          <a:pathLst>
            <a:path>
              <a:moveTo>
                <a:pt x="1361365" y="1036241"/>
              </a:moveTo>
              <a:arcTo wR="717902" hR="717902" stAng="1579374"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9058B55-DFFD-4900-87B3-60640F8759EF}">
      <dsp:nvSpPr>
        <dsp:cNvPr id="0" name=""/>
        <dsp:cNvSpPr/>
      </dsp:nvSpPr>
      <dsp:spPr>
        <a:xfrm>
          <a:off x="1321793" y="1436652"/>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CA" sz="800" kern="1200" dirty="0" smtClean="0"/>
            <a:t>Player</a:t>
          </a:r>
          <a:endParaRPr lang="en-US" sz="800" kern="1200" dirty="0"/>
        </a:p>
      </dsp:txBody>
      <dsp:txXfrm>
        <a:off x="1343014" y="1457873"/>
        <a:ext cx="626339" cy="392265"/>
      </dsp:txXfrm>
    </dsp:sp>
    <dsp:sp modelId="{D78285D6-840A-44D8-B936-BFCE0BDE7A48}">
      <dsp:nvSpPr>
        <dsp:cNvPr id="0" name=""/>
        <dsp:cNvSpPr/>
      </dsp:nvSpPr>
      <dsp:spPr>
        <a:xfrm>
          <a:off x="938281" y="218201"/>
          <a:ext cx="1435805" cy="1435805"/>
        </a:xfrm>
        <a:custGeom>
          <a:avLst/>
          <a:gdLst/>
          <a:ahLst/>
          <a:cxnLst/>
          <a:rect l="0" t="0" r="0" b="0"/>
          <a:pathLst>
            <a:path>
              <a:moveTo>
                <a:pt x="291275" y="1295287"/>
              </a:moveTo>
              <a:arcTo wR="717902" hR="717902" stAng="7587633"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9A9DE38-5965-4332-BBEC-0BEB45C09864}">
      <dsp:nvSpPr>
        <dsp:cNvPr id="0" name=""/>
        <dsp:cNvSpPr/>
      </dsp:nvSpPr>
      <dsp:spPr>
        <a:xfrm>
          <a:off x="603890" y="718750"/>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CA" sz="800" kern="1200" dirty="0" err="1" smtClean="0"/>
            <a:t>Merge</a:t>
          </a:r>
          <a:r>
            <a:rPr lang="fr-CA" sz="800" kern="1200" dirty="0" smtClean="0"/>
            <a:t> Word Component</a:t>
          </a:r>
          <a:endParaRPr lang="en-US" sz="800" kern="1200" dirty="0"/>
        </a:p>
      </dsp:txBody>
      <dsp:txXfrm>
        <a:off x="625111" y="739971"/>
        <a:ext cx="626339" cy="392265"/>
      </dsp:txXfrm>
    </dsp:sp>
    <dsp:sp modelId="{A5365B09-DC3A-4AD6-A90D-9F43244A286F}">
      <dsp:nvSpPr>
        <dsp:cNvPr id="0" name=""/>
        <dsp:cNvSpPr/>
      </dsp:nvSpPr>
      <dsp:spPr>
        <a:xfrm>
          <a:off x="938281" y="218201"/>
          <a:ext cx="1435805" cy="1435805"/>
        </a:xfrm>
        <a:custGeom>
          <a:avLst/>
          <a:gdLst/>
          <a:ahLst/>
          <a:cxnLst/>
          <a:rect l="0" t="0" r="0" b="0"/>
          <a:pathLst>
            <a:path>
              <a:moveTo>
                <a:pt x="74439" y="399563"/>
              </a:moveTo>
              <a:arcTo wR="717902" hR="717902" stAng="12379374"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53AAB-CE0E-4529-AB97-974A0C0F87BB}">
      <dsp:nvSpPr>
        <dsp:cNvPr id="0" name=""/>
        <dsp:cNvSpPr/>
      </dsp:nvSpPr>
      <dsp:spPr>
        <a:xfrm>
          <a:off x="1321793" y="847"/>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CA" sz="1100" kern="1200" dirty="0" smtClean="0"/>
            <a:t>System</a:t>
          </a:r>
          <a:endParaRPr lang="en-US" sz="1100" kern="1200" dirty="0"/>
        </a:p>
      </dsp:txBody>
      <dsp:txXfrm>
        <a:off x="1343014" y="22068"/>
        <a:ext cx="626339" cy="392265"/>
      </dsp:txXfrm>
    </dsp:sp>
    <dsp:sp modelId="{9F9DCB91-B7C1-432C-A35F-B29B5BC6586B}">
      <dsp:nvSpPr>
        <dsp:cNvPr id="0" name=""/>
        <dsp:cNvSpPr/>
      </dsp:nvSpPr>
      <dsp:spPr>
        <a:xfrm>
          <a:off x="938281" y="218201"/>
          <a:ext cx="1435805" cy="1435805"/>
        </a:xfrm>
        <a:custGeom>
          <a:avLst/>
          <a:gdLst/>
          <a:ahLst/>
          <a:cxnLst/>
          <a:rect l="0" t="0" r="0" b="0"/>
          <a:pathLst>
            <a:path>
              <a:moveTo>
                <a:pt x="1144530" y="140517"/>
              </a:moveTo>
              <a:arcTo wR="717902" hR="717902" stAng="18387633"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A655101-EAC4-4730-BE21-E36AACDBE094}">
      <dsp:nvSpPr>
        <dsp:cNvPr id="0" name=""/>
        <dsp:cNvSpPr/>
      </dsp:nvSpPr>
      <dsp:spPr>
        <a:xfrm>
          <a:off x="2039696" y="718750"/>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CA" sz="1100" kern="1200" dirty="0" err="1" smtClean="0"/>
            <a:t>See</a:t>
          </a:r>
          <a:r>
            <a:rPr lang="fr-CA" sz="1100" kern="1200" dirty="0" smtClean="0"/>
            <a:t> Word</a:t>
          </a:r>
          <a:endParaRPr lang="en-US" sz="1100" kern="1200" dirty="0"/>
        </a:p>
      </dsp:txBody>
      <dsp:txXfrm>
        <a:off x="2060917" y="739971"/>
        <a:ext cx="626339" cy="392265"/>
      </dsp:txXfrm>
    </dsp:sp>
    <dsp:sp modelId="{AFBB3B42-3510-428D-A207-FB4F6FE7A04E}">
      <dsp:nvSpPr>
        <dsp:cNvPr id="0" name=""/>
        <dsp:cNvSpPr/>
      </dsp:nvSpPr>
      <dsp:spPr>
        <a:xfrm>
          <a:off x="938281" y="218201"/>
          <a:ext cx="1435805" cy="1435805"/>
        </a:xfrm>
        <a:custGeom>
          <a:avLst/>
          <a:gdLst/>
          <a:ahLst/>
          <a:cxnLst/>
          <a:rect l="0" t="0" r="0" b="0"/>
          <a:pathLst>
            <a:path>
              <a:moveTo>
                <a:pt x="1361365" y="1036241"/>
              </a:moveTo>
              <a:arcTo wR="717902" hR="717902" stAng="1579374"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9058B55-DFFD-4900-87B3-60640F8759EF}">
      <dsp:nvSpPr>
        <dsp:cNvPr id="0" name=""/>
        <dsp:cNvSpPr/>
      </dsp:nvSpPr>
      <dsp:spPr>
        <a:xfrm>
          <a:off x="1321793" y="1436652"/>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CA" sz="1100" kern="1200" dirty="0" smtClean="0"/>
            <a:t>Player</a:t>
          </a:r>
          <a:endParaRPr lang="en-US" sz="1100" kern="1200" dirty="0"/>
        </a:p>
      </dsp:txBody>
      <dsp:txXfrm>
        <a:off x="1343014" y="1457873"/>
        <a:ext cx="626339" cy="392265"/>
      </dsp:txXfrm>
    </dsp:sp>
    <dsp:sp modelId="{D78285D6-840A-44D8-B936-BFCE0BDE7A48}">
      <dsp:nvSpPr>
        <dsp:cNvPr id="0" name=""/>
        <dsp:cNvSpPr/>
      </dsp:nvSpPr>
      <dsp:spPr>
        <a:xfrm>
          <a:off x="938281" y="218201"/>
          <a:ext cx="1435805" cy="1435805"/>
        </a:xfrm>
        <a:custGeom>
          <a:avLst/>
          <a:gdLst/>
          <a:ahLst/>
          <a:cxnLst/>
          <a:rect l="0" t="0" r="0" b="0"/>
          <a:pathLst>
            <a:path>
              <a:moveTo>
                <a:pt x="291275" y="1295287"/>
              </a:moveTo>
              <a:arcTo wR="717902" hR="717902" stAng="7587633"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9A9DE38-5965-4332-BBEC-0BEB45C09864}">
      <dsp:nvSpPr>
        <dsp:cNvPr id="0" name=""/>
        <dsp:cNvSpPr/>
      </dsp:nvSpPr>
      <dsp:spPr>
        <a:xfrm>
          <a:off x="603890" y="718750"/>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CA" sz="1100" kern="1200" dirty="0" err="1" smtClean="0"/>
            <a:t>Choose</a:t>
          </a:r>
          <a:r>
            <a:rPr lang="fr-CA" sz="1100" kern="1200" dirty="0" smtClean="0"/>
            <a:t> Word</a:t>
          </a:r>
          <a:endParaRPr lang="en-US" sz="1100" kern="1200" dirty="0"/>
        </a:p>
      </dsp:txBody>
      <dsp:txXfrm>
        <a:off x="625111" y="739971"/>
        <a:ext cx="626339" cy="392265"/>
      </dsp:txXfrm>
    </dsp:sp>
    <dsp:sp modelId="{A5365B09-DC3A-4AD6-A90D-9F43244A286F}">
      <dsp:nvSpPr>
        <dsp:cNvPr id="0" name=""/>
        <dsp:cNvSpPr/>
      </dsp:nvSpPr>
      <dsp:spPr>
        <a:xfrm>
          <a:off x="938281" y="218201"/>
          <a:ext cx="1435805" cy="1435805"/>
        </a:xfrm>
        <a:custGeom>
          <a:avLst/>
          <a:gdLst/>
          <a:ahLst/>
          <a:cxnLst/>
          <a:rect l="0" t="0" r="0" b="0"/>
          <a:pathLst>
            <a:path>
              <a:moveTo>
                <a:pt x="74439" y="399563"/>
              </a:moveTo>
              <a:arcTo wR="717902" hR="717902" stAng="12379374"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53AAB-CE0E-4529-AB97-974A0C0F87BB}">
      <dsp:nvSpPr>
        <dsp:cNvPr id="0" name=""/>
        <dsp:cNvSpPr/>
      </dsp:nvSpPr>
      <dsp:spPr>
        <a:xfrm>
          <a:off x="1321793" y="847"/>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CA" sz="800" kern="1200" dirty="0" smtClean="0"/>
            <a:t>System</a:t>
          </a:r>
          <a:endParaRPr lang="en-US" sz="800" kern="1200" dirty="0"/>
        </a:p>
      </dsp:txBody>
      <dsp:txXfrm>
        <a:off x="1343014" y="22068"/>
        <a:ext cx="626339" cy="392265"/>
      </dsp:txXfrm>
    </dsp:sp>
    <dsp:sp modelId="{9F9DCB91-B7C1-432C-A35F-B29B5BC6586B}">
      <dsp:nvSpPr>
        <dsp:cNvPr id="0" name=""/>
        <dsp:cNvSpPr/>
      </dsp:nvSpPr>
      <dsp:spPr>
        <a:xfrm>
          <a:off x="938281" y="218201"/>
          <a:ext cx="1435805" cy="1435805"/>
        </a:xfrm>
        <a:custGeom>
          <a:avLst/>
          <a:gdLst/>
          <a:ahLst/>
          <a:cxnLst/>
          <a:rect l="0" t="0" r="0" b="0"/>
          <a:pathLst>
            <a:path>
              <a:moveTo>
                <a:pt x="1144530" y="140517"/>
              </a:moveTo>
              <a:arcTo wR="717902" hR="717902" stAng="18387633"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A655101-EAC4-4730-BE21-E36AACDBE094}">
      <dsp:nvSpPr>
        <dsp:cNvPr id="0" name=""/>
        <dsp:cNvSpPr/>
      </dsp:nvSpPr>
      <dsp:spPr>
        <a:xfrm>
          <a:off x="2039696" y="718750"/>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CA" sz="800" kern="1200" dirty="0" smtClean="0"/>
            <a:t>Project Word Component</a:t>
          </a:r>
          <a:endParaRPr lang="en-US" sz="800" kern="1200" dirty="0"/>
        </a:p>
      </dsp:txBody>
      <dsp:txXfrm>
        <a:off x="2060917" y="739971"/>
        <a:ext cx="626339" cy="392265"/>
      </dsp:txXfrm>
    </dsp:sp>
    <dsp:sp modelId="{AFBB3B42-3510-428D-A207-FB4F6FE7A04E}">
      <dsp:nvSpPr>
        <dsp:cNvPr id="0" name=""/>
        <dsp:cNvSpPr/>
      </dsp:nvSpPr>
      <dsp:spPr>
        <a:xfrm>
          <a:off x="938281" y="218201"/>
          <a:ext cx="1435805" cy="1435805"/>
        </a:xfrm>
        <a:custGeom>
          <a:avLst/>
          <a:gdLst/>
          <a:ahLst/>
          <a:cxnLst/>
          <a:rect l="0" t="0" r="0" b="0"/>
          <a:pathLst>
            <a:path>
              <a:moveTo>
                <a:pt x="1361365" y="1036241"/>
              </a:moveTo>
              <a:arcTo wR="717902" hR="717902" stAng="1579374"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9058B55-DFFD-4900-87B3-60640F8759EF}">
      <dsp:nvSpPr>
        <dsp:cNvPr id="0" name=""/>
        <dsp:cNvSpPr/>
      </dsp:nvSpPr>
      <dsp:spPr>
        <a:xfrm>
          <a:off x="1321793" y="1436652"/>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CA" sz="800" kern="1200" dirty="0" smtClean="0"/>
            <a:t>Player</a:t>
          </a:r>
          <a:endParaRPr lang="en-US" sz="800" kern="1200" dirty="0"/>
        </a:p>
      </dsp:txBody>
      <dsp:txXfrm>
        <a:off x="1343014" y="1457873"/>
        <a:ext cx="626339" cy="392265"/>
      </dsp:txXfrm>
    </dsp:sp>
    <dsp:sp modelId="{D78285D6-840A-44D8-B936-BFCE0BDE7A48}">
      <dsp:nvSpPr>
        <dsp:cNvPr id="0" name=""/>
        <dsp:cNvSpPr/>
      </dsp:nvSpPr>
      <dsp:spPr>
        <a:xfrm>
          <a:off x="938281" y="218201"/>
          <a:ext cx="1435805" cy="1435805"/>
        </a:xfrm>
        <a:custGeom>
          <a:avLst/>
          <a:gdLst/>
          <a:ahLst/>
          <a:cxnLst/>
          <a:rect l="0" t="0" r="0" b="0"/>
          <a:pathLst>
            <a:path>
              <a:moveTo>
                <a:pt x="291275" y="1295287"/>
              </a:moveTo>
              <a:arcTo wR="717902" hR="717902" stAng="7587633"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9A9DE38-5965-4332-BBEC-0BEB45C09864}">
      <dsp:nvSpPr>
        <dsp:cNvPr id="0" name=""/>
        <dsp:cNvSpPr/>
      </dsp:nvSpPr>
      <dsp:spPr>
        <a:xfrm>
          <a:off x="603890" y="718750"/>
          <a:ext cx="668781" cy="434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fr-CA" sz="800" kern="1200" dirty="0" err="1" smtClean="0"/>
            <a:t>Choose</a:t>
          </a:r>
          <a:r>
            <a:rPr lang="fr-CA" sz="800" kern="1200" dirty="0" smtClean="0"/>
            <a:t> Word</a:t>
          </a:r>
          <a:endParaRPr lang="en-US" sz="800" kern="1200" dirty="0"/>
        </a:p>
      </dsp:txBody>
      <dsp:txXfrm>
        <a:off x="625111" y="739971"/>
        <a:ext cx="626339" cy="392265"/>
      </dsp:txXfrm>
    </dsp:sp>
    <dsp:sp modelId="{A5365B09-DC3A-4AD6-A90D-9F43244A286F}">
      <dsp:nvSpPr>
        <dsp:cNvPr id="0" name=""/>
        <dsp:cNvSpPr/>
      </dsp:nvSpPr>
      <dsp:spPr>
        <a:xfrm>
          <a:off x="938281" y="218201"/>
          <a:ext cx="1435805" cy="1435805"/>
        </a:xfrm>
        <a:custGeom>
          <a:avLst/>
          <a:gdLst/>
          <a:ahLst/>
          <a:cxnLst/>
          <a:rect l="0" t="0" r="0" b="0"/>
          <a:pathLst>
            <a:path>
              <a:moveTo>
                <a:pt x="74439" y="399563"/>
              </a:moveTo>
              <a:arcTo wR="717902" hR="717902" stAng="12379374" swAng="163299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AC4694F3-5F0D-467D-8469-FA51B9070D8D}" type="datetimeFigureOut">
              <a:rPr lang="en-US" smtClean="0"/>
              <a:pPr/>
              <a:t>4/7/15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E8034C6-56F5-49EC-8F68-EAC05F9AB0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C4694F3-5F0D-467D-8469-FA51B9070D8D}" type="datetimeFigureOut">
              <a:rPr lang="en-US" smtClean="0"/>
              <a:pPr/>
              <a:t>4/7/15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E8034C6-56F5-49EC-8F68-EAC05F9AB0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C4694F3-5F0D-467D-8469-FA51B9070D8D}" type="datetimeFigureOut">
              <a:rPr lang="en-US" smtClean="0"/>
              <a:pPr/>
              <a:t>4/7/15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E8034C6-56F5-49EC-8F68-EAC05F9AB0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AC4694F3-5F0D-467D-8469-FA51B9070D8D}" type="datetimeFigureOut">
              <a:rPr lang="en-US" smtClean="0"/>
              <a:pPr/>
              <a:t>4/7/15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E8034C6-56F5-49EC-8F68-EAC05F9AB0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C4694F3-5F0D-467D-8469-FA51B9070D8D}" type="datetimeFigureOut">
              <a:rPr lang="en-US" smtClean="0"/>
              <a:pPr/>
              <a:t>4/7/15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E8034C6-56F5-49EC-8F68-EAC05F9AB0B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AC4694F3-5F0D-467D-8469-FA51B9070D8D}" type="datetimeFigureOut">
              <a:rPr lang="en-US" smtClean="0"/>
              <a:pPr/>
              <a:t>4/7/15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E8034C6-56F5-49EC-8F68-EAC05F9AB0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AC4694F3-5F0D-467D-8469-FA51B9070D8D}" type="datetimeFigureOut">
              <a:rPr lang="en-US" smtClean="0"/>
              <a:pPr/>
              <a:t>4/7/15</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1E8034C6-56F5-49EC-8F68-EAC05F9AB0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AC4694F3-5F0D-467D-8469-FA51B9070D8D}" type="datetimeFigureOut">
              <a:rPr lang="en-US" smtClean="0"/>
              <a:pPr/>
              <a:t>4/7/15</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1E8034C6-56F5-49EC-8F68-EAC05F9AB0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4694F3-5F0D-467D-8469-FA51B9070D8D}" type="datetimeFigureOut">
              <a:rPr lang="en-US" smtClean="0"/>
              <a:pPr/>
              <a:t>4/7/15</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1E8034C6-56F5-49EC-8F68-EAC05F9AB0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C4694F3-5F0D-467D-8469-FA51B9070D8D}" type="datetimeFigureOut">
              <a:rPr lang="en-US" smtClean="0"/>
              <a:pPr/>
              <a:t>4/7/15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E8034C6-56F5-49EC-8F68-EAC05F9AB0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C4694F3-5F0D-467D-8469-FA51B9070D8D}" type="datetimeFigureOut">
              <a:rPr lang="en-US" smtClean="0"/>
              <a:pPr/>
              <a:t>4/7/15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E8034C6-56F5-49EC-8F68-EAC05F9AB0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694F3-5F0D-467D-8469-FA51B9070D8D}" type="datetimeFigureOut">
              <a:rPr lang="en-US" smtClean="0"/>
              <a:pPr/>
              <a:t>4/7/15</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034C6-56F5-49EC-8F68-EAC05F9AB0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Concept #2</a:t>
            </a:r>
            <a:endParaRPr lang="en-US" dirty="0"/>
          </a:p>
        </p:txBody>
      </p:sp>
      <p:sp>
        <p:nvSpPr>
          <p:cNvPr id="3" name="Sous-titre 2"/>
          <p:cNvSpPr>
            <a:spLocks noGrp="1"/>
          </p:cNvSpPr>
          <p:nvPr>
            <p:ph type="subTitle" idx="1"/>
          </p:nvPr>
        </p:nvSpPr>
        <p:spPr/>
        <p:txBody>
          <a:bodyPr/>
          <a:lstStyle/>
          <a:p>
            <a:endParaRPr lang="fr-CA" dirty="0" smtClean="0"/>
          </a:p>
          <a:p>
            <a:endParaRPr lang="en-US" dirty="0" smtClean="0"/>
          </a:p>
          <a:p>
            <a:r>
              <a:rPr lang="en-US" dirty="0" smtClean="0"/>
              <a:t>15-04-07</a:t>
            </a:r>
            <a:endParaRPr lang="en-US" dirty="0"/>
          </a:p>
        </p:txBody>
      </p:sp>
      <p:sp>
        <p:nvSpPr>
          <p:cNvPr id="4" name="ZoneTexte 3"/>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pic>
        <p:nvPicPr>
          <p:cNvPr id="3074" name="Picture 2"/>
          <p:cNvPicPr>
            <a:picLocks noChangeAspect="1" noChangeArrowheads="1"/>
          </p:cNvPicPr>
          <p:nvPr/>
        </p:nvPicPr>
        <p:blipFill>
          <a:blip r:embed="rId2" cstate="print"/>
          <a:srcRect/>
          <a:stretch>
            <a:fillRect/>
          </a:stretch>
        </p:blipFill>
        <p:spPr bwMode="auto">
          <a:xfrm>
            <a:off x="1619672" y="620688"/>
            <a:ext cx="5773688" cy="4638412"/>
          </a:xfrm>
          <a:prstGeom prst="rect">
            <a:avLst/>
          </a:prstGeom>
          <a:noFill/>
          <a:ln w="9525">
            <a:noFill/>
            <a:miter lim="800000"/>
            <a:headEnd/>
            <a:tailEnd/>
          </a:ln>
        </p:spPr>
      </p:pic>
      <p:sp>
        <p:nvSpPr>
          <p:cNvPr id="4" name="Espace réservé du contenu 2"/>
          <p:cNvSpPr>
            <a:spLocks noGrp="1"/>
          </p:cNvSpPr>
          <p:nvPr>
            <p:ph idx="1"/>
          </p:nvPr>
        </p:nvSpPr>
        <p:spPr>
          <a:xfrm>
            <a:off x="457200" y="5589240"/>
            <a:ext cx="8229600" cy="720080"/>
          </a:xfrm>
        </p:spPr>
        <p:txBody>
          <a:bodyPr>
            <a:normAutofit/>
          </a:bodyPr>
          <a:lstStyle/>
          <a:p>
            <a:r>
              <a:rPr lang="en-US" sz="1400" dirty="0" smtClean="0"/>
              <a:t>Based on what the </a:t>
            </a:r>
            <a:r>
              <a:rPr lang="en-US" sz="1400" dirty="0" smtClean="0"/>
              <a:t>player </a:t>
            </a:r>
            <a:r>
              <a:rPr lang="en-US" sz="1400" dirty="0" smtClean="0"/>
              <a:t>feeds </a:t>
            </a:r>
            <a:r>
              <a:rPr lang="en-US" sz="1400" dirty="0" smtClean="0"/>
              <a:t>the Minis, they will produce different sorts of outcomes.</a:t>
            </a:r>
          </a:p>
          <a:p>
            <a:r>
              <a:rPr lang="fr-CA" sz="1400" dirty="0" smtClean="0"/>
              <a:t>A </a:t>
            </a:r>
            <a:r>
              <a:rPr lang="fr-CA" sz="1400" dirty="0" err="1" smtClean="0"/>
              <a:t>letter</a:t>
            </a:r>
            <a:r>
              <a:rPr lang="fr-CA" sz="1400" dirty="0" smtClean="0"/>
              <a:t> Mini </a:t>
            </a:r>
            <a:r>
              <a:rPr lang="fr-CA" sz="1400" dirty="0" err="1" smtClean="0"/>
              <a:t>could</a:t>
            </a:r>
            <a:r>
              <a:rPr lang="fr-CA" sz="1400" dirty="0" smtClean="0"/>
              <a:t> </a:t>
            </a:r>
            <a:r>
              <a:rPr lang="fr-CA" sz="1400" dirty="0" err="1" smtClean="0"/>
              <a:t>either</a:t>
            </a:r>
            <a:r>
              <a:rPr lang="fr-CA" sz="1400" dirty="0" smtClean="0"/>
              <a:t> </a:t>
            </a:r>
            <a:r>
              <a:rPr lang="fr-CA" sz="1400" dirty="0" err="1" smtClean="0"/>
              <a:t>produce</a:t>
            </a:r>
            <a:r>
              <a:rPr lang="fr-CA" sz="1400" dirty="0" smtClean="0"/>
              <a:t> a </a:t>
            </a:r>
            <a:r>
              <a:rPr lang="fr-CA" sz="1400" dirty="0" err="1" smtClean="0"/>
              <a:t>vowel</a:t>
            </a:r>
            <a:r>
              <a:rPr lang="fr-CA" sz="1400" dirty="0" smtClean="0"/>
              <a:t>, a consonant or a </a:t>
            </a:r>
            <a:r>
              <a:rPr lang="fr-CA" sz="1400" dirty="0" err="1" smtClean="0"/>
              <a:t>high</a:t>
            </a:r>
            <a:r>
              <a:rPr lang="fr-CA" sz="1400" dirty="0" smtClean="0"/>
              <a:t>/</a:t>
            </a:r>
            <a:r>
              <a:rPr lang="fr-CA" sz="1400" dirty="0" err="1" smtClean="0"/>
              <a:t>low</a:t>
            </a:r>
            <a:r>
              <a:rPr lang="fr-CA" sz="1400" dirty="0" smtClean="0"/>
              <a:t> </a:t>
            </a:r>
            <a:r>
              <a:rPr lang="fr-CA" sz="1400" dirty="0" err="1" smtClean="0"/>
              <a:t>frequency</a:t>
            </a:r>
            <a:r>
              <a:rPr lang="fr-CA" sz="1400" dirty="0" smtClean="0"/>
              <a:t> </a:t>
            </a:r>
            <a:r>
              <a:rPr lang="fr-CA" sz="1400" dirty="0" err="1" smtClean="0"/>
              <a:t>letter</a:t>
            </a:r>
            <a:r>
              <a:rPr lang="fr-CA" sz="1400" dirty="0" smtClean="0"/>
              <a:t>.</a:t>
            </a:r>
            <a:endParaRPr lang="en-US" sz="1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pic>
        <p:nvPicPr>
          <p:cNvPr id="4098" name="Picture 2"/>
          <p:cNvPicPr>
            <a:picLocks noChangeAspect="1" noChangeArrowheads="1"/>
          </p:cNvPicPr>
          <p:nvPr/>
        </p:nvPicPr>
        <p:blipFill>
          <a:blip r:embed="rId2" cstate="print"/>
          <a:srcRect/>
          <a:stretch>
            <a:fillRect/>
          </a:stretch>
        </p:blipFill>
        <p:spPr bwMode="auto">
          <a:xfrm>
            <a:off x="1835696" y="620688"/>
            <a:ext cx="5420320" cy="4600700"/>
          </a:xfrm>
          <a:prstGeom prst="rect">
            <a:avLst/>
          </a:prstGeom>
          <a:noFill/>
          <a:ln w="9525">
            <a:noFill/>
            <a:miter lim="800000"/>
            <a:headEnd/>
            <a:tailEnd/>
          </a:ln>
        </p:spPr>
      </p:pic>
      <p:sp>
        <p:nvSpPr>
          <p:cNvPr id="4" name="Espace réservé du contenu 2"/>
          <p:cNvSpPr>
            <a:spLocks noGrp="1"/>
          </p:cNvSpPr>
          <p:nvPr>
            <p:ph idx="1"/>
          </p:nvPr>
        </p:nvSpPr>
        <p:spPr>
          <a:xfrm>
            <a:off x="457200" y="5589240"/>
            <a:ext cx="8229600" cy="720080"/>
          </a:xfrm>
        </p:spPr>
        <p:txBody>
          <a:bodyPr>
            <a:normAutofit fontScale="77500" lnSpcReduction="20000"/>
          </a:bodyPr>
          <a:lstStyle/>
          <a:p>
            <a:r>
              <a:rPr lang="en-US" sz="1400" dirty="0" smtClean="0"/>
              <a:t>The player </a:t>
            </a:r>
            <a:r>
              <a:rPr lang="en-US" sz="1400" dirty="0" smtClean="0"/>
              <a:t>invests, </a:t>
            </a:r>
            <a:r>
              <a:rPr lang="en-US" sz="1400" dirty="0" smtClean="0"/>
              <a:t>from his own storage, the word FAN. It is the “seed word”.</a:t>
            </a:r>
          </a:p>
          <a:p>
            <a:r>
              <a:rPr lang="en-US" sz="1400" dirty="0" smtClean="0"/>
              <a:t>He gives the word to the radio, which propagates it to the different Minis</a:t>
            </a:r>
            <a:r>
              <a:rPr lang="en-US" sz="1400" dirty="0" smtClean="0"/>
              <a:t>.</a:t>
            </a:r>
          </a:p>
          <a:p>
            <a:r>
              <a:rPr lang="en-US" sz="1400" dirty="0" smtClean="0"/>
              <a:t>Minis then do their best to show the parts of the word—how well they do depends on experience points— how many skill-based words the player has built and “spent” on their training.</a:t>
            </a:r>
            <a:endParaRPr lang="en-US" sz="1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Core</a:t>
            </a:r>
            <a:r>
              <a:rPr lang="fr-CA" dirty="0" smtClean="0"/>
              <a:t> </a:t>
            </a:r>
            <a:r>
              <a:rPr lang="fr-CA" dirty="0" err="1" smtClean="0"/>
              <a:t>Mechanic</a:t>
            </a:r>
            <a:r>
              <a:rPr lang="fr-CA" dirty="0" smtClean="0"/>
              <a:t> - </a:t>
            </a:r>
            <a:r>
              <a:rPr lang="fr-CA" dirty="0" err="1" smtClean="0"/>
              <a:t>Craft</a:t>
            </a:r>
            <a:endParaRPr lang="en-US" dirty="0"/>
          </a:p>
        </p:txBody>
      </p:sp>
      <p:sp>
        <p:nvSpPr>
          <p:cNvPr id="3" name="Espace réservé du contenu 2"/>
          <p:cNvSpPr>
            <a:spLocks noGrp="1"/>
          </p:cNvSpPr>
          <p:nvPr>
            <p:ph idx="1"/>
          </p:nvPr>
        </p:nvSpPr>
        <p:spPr>
          <a:xfrm>
            <a:off x="457200" y="1495514"/>
            <a:ext cx="8229600" cy="4669790"/>
          </a:xfrm>
        </p:spPr>
        <p:txBody>
          <a:bodyPr>
            <a:normAutofit/>
          </a:bodyPr>
          <a:lstStyle/>
          <a:p>
            <a:r>
              <a:rPr lang="en-US" sz="1400" dirty="0" smtClean="0"/>
              <a:t>The second core mechanic requires the player to craft words, from letters/syllables and components given by the Minis.</a:t>
            </a:r>
          </a:p>
          <a:p>
            <a:endParaRPr lang="en-US" sz="1400" dirty="0" smtClean="0"/>
          </a:p>
          <a:p>
            <a:r>
              <a:rPr lang="en-US" sz="1400" dirty="0" smtClean="0"/>
              <a:t>Minis of different shapes </a:t>
            </a:r>
            <a:r>
              <a:rPr lang="en-US" sz="1400" dirty="0" smtClean="0"/>
              <a:t>provide different outcomes.</a:t>
            </a:r>
          </a:p>
          <a:p>
            <a:pPr lvl="1"/>
            <a:r>
              <a:rPr lang="en-US" sz="1000" dirty="0" smtClean="0"/>
              <a:t>Some Minis only give letters</a:t>
            </a:r>
          </a:p>
          <a:p>
            <a:pPr lvl="1"/>
            <a:r>
              <a:rPr lang="en-US" sz="1000" dirty="0" smtClean="0"/>
              <a:t>Some Minis only give syllables</a:t>
            </a:r>
          </a:p>
          <a:p>
            <a:pPr lvl="1"/>
            <a:r>
              <a:rPr lang="en-US" sz="1000" dirty="0" smtClean="0"/>
              <a:t>Some Minis only give word components</a:t>
            </a:r>
          </a:p>
          <a:p>
            <a:pPr>
              <a:buNone/>
            </a:pPr>
            <a:endParaRPr lang="en-US" sz="1400" dirty="0" smtClean="0"/>
          </a:p>
          <a:p>
            <a:r>
              <a:rPr lang="en-US" sz="1400" dirty="0" smtClean="0"/>
              <a:t>The Minis finally need a “seed word” to produce their outcome.</a:t>
            </a:r>
          </a:p>
          <a:p>
            <a:pPr lvl="1"/>
            <a:r>
              <a:rPr lang="fr-CA" sz="1000" dirty="0" smtClean="0"/>
              <a:t>The </a:t>
            </a:r>
            <a:r>
              <a:rPr lang="fr-CA" sz="1000" dirty="0" err="1" smtClean="0"/>
              <a:t>player</a:t>
            </a:r>
            <a:r>
              <a:rPr lang="fr-CA" sz="1000" dirty="0" smtClean="0"/>
              <a:t> </a:t>
            </a:r>
            <a:r>
              <a:rPr lang="fr-CA" sz="1000" dirty="0" err="1" smtClean="0"/>
              <a:t>give</a:t>
            </a:r>
            <a:r>
              <a:rPr lang="fr-CA" sz="1000" dirty="0" smtClean="0"/>
              <a:t> the Minis the </a:t>
            </a:r>
            <a:r>
              <a:rPr lang="fr-CA" sz="1000" dirty="0" err="1" smtClean="0"/>
              <a:t>word</a:t>
            </a:r>
            <a:r>
              <a:rPr lang="fr-CA" sz="1000" dirty="0" smtClean="0"/>
              <a:t> FAN, </a:t>
            </a:r>
            <a:r>
              <a:rPr lang="fr-CA" sz="1000" dirty="0" err="1" smtClean="0"/>
              <a:t>hoping</a:t>
            </a:r>
            <a:r>
              <a:rPr lang="fr-CA" sz="1000" dirty="0" smtClean="0"/>
              <a:t> to </a:t>
            </a:r>
            <a:r>
              <a:rPr lang="fr-CA" sz="1000" dirty="0" err="1" smtClean="0"/>
              <a:t>get</a:t>
            </a:r>
            <a:r>
              <a:rPr lang="fr-CA" sz="1000" dirty="0" smtClean="0"/>
              <a:t> the </a:t>
            </a:r>
            <a:r>
              <a:rPr lang="fr-CA" sz="1000" dirty="0" err="1" smtClean="0"/>
              <a:t>letters</a:t>
            </a:r>
            <a:r>
              <a:rPr lang="fr-CA" sz="1000" dirty="0" smtClean="0"/>
              <a:t> A and N.</a:t>
            </a:r>
            <a:endParaRPr lang="en-US" sz="1000" dirty="0" smtClean="0"/>
          </a:p>
          <a:p>
            <a:endParaRPr lang="en-US" sz="1400" dirty="0" smtClean="0"/>
          </a:p>
          <a:p>
            <a:r>
              <a:rPr lang="en-US" sz="1400" dirty="0" smtClean="0"/>
              <a:t>Once the Mini has everything he needs to produce an </a:t>
            </a:r>
            <a:r>
              <a:rPr lang="en-US" sz="1400" dirty="0" smtClean="0"/>
              <a:t>outcome, </a:t>
            </a:r>
            <a:r>
              <a:rPr lang="en-US" sz="1400" dirty="0" smtClean="0"/>
              <a:t>the player can interact with him to </a:t>
            </a:r>
            <a:r>
              <a:rPr lang="en-US" sz="1400" dirty="0" smtClean="0"/>
              <a:t>get the </a:t>
            </a:r>
            <a:r>
              <a:rPr lang="en-US" sz="1400" dirty="0" smtClean="0"/>
              <a:t>said </a:t>
            </a:r>
            <a:r>
              <a:rPr lang="en-US" sz="1400" dirty="0" smtClean="0"/>
              <a:t>outcome.</a:t>
            </a:r>
            <a:endParaRPr lang="en-US" sz="1400" dirty="0" smtClean="0"/>
          </a:p>
          <a:p>
            <a:endParaRPr lang="en-US" sz="1400" dirty="0" smtClean="0"/>
          </a:p>
          <a:p>
            <a:r>
              <a:rPr lang="en-US" sz="1400" dirty="0" smtClean="0"/>
              <a:t>Once the player has all the outcomes he is looking for, he can merge them together and thus, craft words.</a:t>
            </a:r>
          </a:p>
          <a:p>
            <a:pPr lvl="1"/>
            <a:r>
              <a:rPr lang="en-US" sz="1000" dirty="0" smtClean="0"/>
              <a:t>Ex.:  Minis gave the letters LY, F, A and N. The could either craft FLY and AN, or the word FAN.</a:t>
            </a:r>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pic>
        <p:nvPicPr>
          <p:cNvPr id="1026" name="Picture 2"/>
          <p:cNvPicPr>
            <a:picLocks noChangeAspect="1" noChangeArrowheads="1"/>
          </p:cNvPicPr>
          <p:nvPr/>
        </p:nvPicPr>
        <p:blipFill>
          <a:blip r:embed="rId2" cstate="print"/>
          <a:srcRect/>
          <a:stretch>
            <a:fillRect/>
          </a:stretch>
        </p:blipFill>
        <p:spPr bwMode="auto">
          <a:xfrm>
            <a:off x="1979712" y="548680"/>
            <a:ext cx="5186164" cy="4876200"/>
          </a:xfrm>
          <a:prstGeom prst="rect">
            <a:avLst/>
          </a:prstGeom>
          <a:noFill/>
          <a:ln w="9525">
            <a:noFill/>
            <a:miter lim="800000"/>
            <a:headEnd/>
            <a:tailEnd/>
          </a:ln>
        </p:spPr>
      </p:pic>
      <p:sp>
        <p:nvSpPr>
          <p:cNvPr id="6" name="Espace réservé du contenu 2"/>
          <p:cNvSpPr>
            <a:spLocks noGrp="1"/>
          </p:cNvSpPr>
          <p:nvPr>
            <p:ph idx="1"/>
          </p:nvPr>
        </p:nvSpPr>
        <p:spPr>
          <a:xfrm>
            <a:off x="457200" y="5589240"/>
            <a:ext cx="8229600" cy="720080"/>
          </a:xfrm>
        </p:spPr>
        <p:txBody>
          <a:bodyPr>
            <a:normAutofit/>
          </a:bodyPr>
          <a:lstStyle/>
          <a:p>
            <a:r>
              <a:rPr lang="fr-CA" sz="1400" dirty="0" smtClean="0"/>
              <a:t>The Minis </a:t>
            </a:r>
            <a:r>
              <a:rPr lang="fr-CA" sz="1400" dirty="0" err="1" smtClean="0"/>
              <a:t>says</a:t>
            </a:r>
            <a:r>
              <a:rPr lang="fr-CA" sz="1400" dirty="0" smtClean="0"/>
              <a:t> </a:t>
            </a:r>
            <a:r>
              <a:rPr lang="fr-CA" sz="1400" dirty="0" err="1" smtClean="0"/>
              <a:t>different</a:t>
            </a:r>
            <a:r>
              <a:rPr lang="fr-CA" sz="1400" dirty="0" smtClean="0"/>
              <a:t> </a:t>
            </a:r>
            <a:r>
              <a:rPr lang="fr-CA" sz="1400" dirty="0" err="1" smtClean="0"/>
              <a:t>letters</a:t>
            </a:r>
            <a:r>
              <a:rPr lang="fr-CA" sz="1400" dirty="0" smtClean="0"/>
              <a:t>, </a:t>
            </a:r>
            <a:r>
              <a:rPr lang="fr-CA" sz="1400" dirty="0" err="1" smtClean="0"/>
              <a:t>syllables</a:t>
            </a:r>
            <a:r>
              <a:rPr lang="fr-CA" sz="1400" dirty="0" smtClean="0"/>
              <a:t> or </a:t>
            </a:r>
            <a:r>
              <a:rPr lang="fr-CA" sz="1400" dirty="0" err="1" smtClean="0"/>
              <a:t>word</a:t>
            </a:r>
            <a:r>
              <a:rPr lang="fr-CA" sz="1400" dirty="0" smtClean="0"/>
              <a:t> component.</a:t>
            </a:r>
          </a:p>
          <a:p>
            <a:r>
              <a:rPr lang="fr-CA" sz="1400" dirty="0" err="1" smtClean="0"/>
              <a:t>From</a:t>
            </a:r>
            <a:r>
              <a:rPr lang="fr-CA" sz="1400" dirty="0" smtClean="0"/>
              <a:t> </a:t>
            </a:r>
            <a:r>
              <a:rPr lang="fr-CA" sz="1400" dirty="0" err="1" smtClean="0"/>
              <a:t>there</a:t>
            </a:r>
            <a:r>
              <a:rPr lang="fr-CA" sz="1400" dirty="0" smtClean="0"/>
              <a:t>, the </a:t>
            </a:r>
            <a:r>
              <a:rPr lang="fr-CA" sz="1400" dirty="0" err="1" smtClean="0"/>
              <a:t>player</a:t>
            </a:r>
            <a:r>
              <a:rPr lang="fr-CA" sz="1400" dirty="0" smtClean="0"/>
              <a:t> </a:t>
            </a:r>
            <a:r>
              <a:rPr lang="fr-CA" sz="1400" dirty="0" err="1" smtClean="0"/>
              <a:t>merge</a:t>
            </a:r>
            <a:r>
              <a:rPr lang="fr-CA" sz="1400" dirty="0" smtClean="0"/>
              <a:t> </a:t>
            </a:r>
            <a:r>
              <a:rPr lang="fr-CA" sz="1400" dirty="0" err="1" smtClean="0"/>
              <a:t>together</a:t>
            </a:r>
            <a:r>
              <a:rPr lang="fr-CA" sz="1400" dirty="0" smtClean="0"/>
              <a:t> the </a:t>
            </a:r>
            <a:r>
              <a:rPr lang="fr-CA" sz="1400" dirty="0" err="1" smtClean="0"/>
              <a:t>outcomes</a:t>
            </a:r>
            <a:r>
              <a:rPr lang="fr-CA" sz="1400" dirty="0" smtClean="0"/>
              <a:t> to </a:t>
            </a:r>
            <a:r>
              <a:rPr lang="fr-CA" sz="1400" dirty="0" err="1" smtClean="0"/>
              <a:t>create</a:t>
            </a:r>
            <a:r>
              <a:rPr lang="fr-CA" sz="1400" dirty="0" smtClean="0"/>
              <a:t> </a:t>
            </a:r>
            <a:r>
              <a:rPr lang="fr-CA" sz="1400" dirty="0" err="1" smtClean="0"/>
              <a:t>words</a:t>
            </a:r>
            <a:r>
              <a:rPr lang="fr-CA" sz="1400"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Core</a:t>
            </a:r>
            <a:r>
              <a:rPr lang="fr-CA" dirty="0" smtClean="0"/>
              <a:t> </a:t>
            </a:r>
            <a:r>
              <a:rPr lang="fr-CA" dirty="0" err="1" smtClean="0"/>
              <a:t>Mechanic</a:t>
            </a:r>
            <a:r>
              <a:rPr lang="fr-CA" dirty="0" smtClean="0"/>
              <a:t> - Sort</a:t>
            </a:r>
            <a:endParaRPr lang="en-US" dirty="0"/>
          </a:p>
        </p:txBody>
      </p:sp>
      <p:sp>
        <p:nvSpPr>
          <p:cNvPr id="3" name="Espace réservé du contenu 2"/>
          <p:cNvSpPr>
            <a:spLocks noGrp="1"/>
          </p:cNvSpPr>
          <p:nvPr>
            <p:ph idx="1"/>
          </p:nvPr>
        </p:nvSpPr>
        <p:spPr>
          <a:xfrm>
            <a:off x="457200" y="1495514"/>
            <a:ext cx="8229600" cy="4813806"/>
          </a:xfrm>
        </p:spPr>
        <p:txBody>
          <a:bodyPr>
            <a:normAutofit lnSpcReduction="10000"/>
          </a:bodyPr>
          <a:lstStyle/>
          <a:p>
            <a:r>
              <a:rPr lang="fr-CA" sz="1400" dirty="0" smtClean="0"/>
              <a:t>The </a:t>
            </a:r>
            <a:r>
              <a:rPr lang="fr-CA" sz="1400" dirty="0" err="1" smtClean="0"/>
              <a:t>third</a:t>
            </a:r>
            <a:r>
              <a:rPr lang="fr-CA" sz="1400" dirty="0" smtClean="0"/>
              <a:t> </a:t>
            </a:r>
            <a:r>
              <a:rPr lang="fr-CA" sz="1400" dirty="0" err="1" smtClean="0"/>
              <a:t>core</a:t>
            </a:r>
            <a:r>
              <a:rPr lang="fr-CA" sz="1400" dirty="0" smtClean="0"/>
              <a:t> </a:t>
            </a:r>
            <a:r>
              <a:rPr lang="fr-CA" sz="1400" dirty="0" err="1" smtClean="0"/>
              <a:t>mechanic</a:t>
            </a:r>
            <a:r>
              <a:rPr lang="fr-CA" sz="1400" dirty="0" smtClean="0"/>
              <a:t> </a:t>
            </a:r>
            <a:r>
              <a:rPr lang="fr-CA" sz="1400" dirty="0" err="1" smtClean="0"/>
              <a:t>requires</a:t>
            </a:r>
            <a:r>
              <a:rPr lang="fr-CA" sz="1400" dirty="0" smtClean="0"/>
              <a:t> the </a:t>
            </a:r>
            <a:r>
              <a:rPr lang="fr-CA" sz="1400" dirty="0" err="1" smtClean="0"/>
              <a:t>player</a:t>
            </a:r>
            <a:r>
              <a:rPr lang="fr-CA" sz="1400" dirty="0" smtClean="0"/>
              <a:t> to manage the </a:t>
            </a:r>
            <a:r>
              <a:rPr lang="fr-CA" sz="1400" dirty="0" err="1" smtClean="0"/>
              <a:t>words</a:t>
            </a:r>
            <a:r>
              <a:rPr lang="fr-CA" sz="1400" dirty="0" smtClean="0"/>
              <a:t> </a:t>
            </a:r>
            <a:r>
              <a:rPr lang="fr-CA" sz="1400" dirty="0" err="1" smtClean="0"/>
              <a:t>produced</a:t>
            </a:r>
            <a:r>
              <a:rPr lang="fr-CA" sz="1400" dirty="0" smtClean="0"/>
              <a:t> by the Mini.</a:t>
            </a:r>
          </a:p>
          <a:p>
            <a:endParaRPr lang="fr-CA" sz="1400" dirty="0" smtClean="0"/>
          </a:p>
          <a:p>
            <a:r>
              <a:rPr lang="fr-CA" sz="1400" dirty="0" smtClean="0"/>
              <a:t>The </a:t>
            </a:r>
            <a:r>
              <a:rPr lang="fr-CA" sz="1400" dirty="0" err="1" smtClean="0"/>
              <a:t>player</a:t>
            </a:r>
            <a:r>
              <a:rPr lang="fr-CA" sz="1400" dirty="0" smtClean="0"/>
              <a:t> has </a:t>
            </a:r>
            <a:r>
              <a:rPr lang="fr-CA" sz="1400" dirty="0" err="1" smtClean="0"/>
              <a:t>different</a:t>
            </a:r>
            <a:r>
              <a:rPr lang="fr-CA" sz="1400" dirty="0" smtClean="0"/>
              <a:t> options to put </a:t>
            </a:r>
            <a:r>
              <a:rPr lang="fr-CA" sz="1400" dirty="0" smtClean="0"/>
              <a:t>a </a:t>
            </a:r>
            <a:r>
              <a:rPr lang="fr-CA" sz="1400" dirty="0" err="1" smtClean="0"/>
              <a:t>word</a:t>
            </a:r>
            <a:r>
              <a:rPr lang="fr-CA" sz="1400" dirty="0" smtClean="0"/>
              <a:t> </a:t>
            </a:r>
            <a:r>
              <a:rPr lang="fr-CA" sz="1400" dirty="0" err="1" smtClean="0"/>
              <a:t>into</a:t>
            </a:r>
            <a:r>
              <a:rPr lang="fr-CA" sz="1400" dirty="0" smtClean="0"/>
              <a:t> use:</a:t>
            </a:r>
          </a:p>
          <a:p>
            <a:pPr lvl="1"/>
            <a:r>
              <a:rPr lang="fr-CA" sz="1000" dirty="0" smtClean="0"/>
              <a:t>The </a:t>
            </a:r>
            <a:r>
              <a:rPr lang="fr-CA" sz="1000" dirty="0" err="1" smtClean="0"/>
              <a:t>player</a:t>
            </a:r>
            <a:r>
              <a:rPr lang="fr-CA" sz="1000" dirty="0" smtClean="0"/>
              <a:t> </a:t>
            </a:r>
            <a:r>
              <a:rPr lang="fr-CA" sz="1000" dirty="0" err="1" smtClean="0"/>
              <a:t>can</a:t>
            </a:r>
            <a:r>
              <a:rPr lang="fr-CA" sz="1000" dirty="0" smtClean="0"/>
              <a:t> store the </a:t>
            </a:r>
            <a:r>
              <a:rPr lang="fr-CA" sz="1000" dirty="0" err="1" smtClean="0"/>
              <a:t>word</a:t>
            </a:r>
            <a:r>
              <a:rPr lang="fr-CA" sz="1000" dirty="0" smtClean="0"/>
              <a:t> for </a:t>
            </a:r>
            <a:r>
              <a:rPr lang="fr-CA" sz="1000" dirty="0" err="1" smtClean="0"/>
              <a:t>later</a:t>
            </a:r>
            <a:r>
              <a:rPr lang="fr-CA" sz="1000" dirty="0" smtClean="0"/>
              <a:t> use.</a:t>
            </a:r>
          </a:p>
          <a:p>
            <a:pPr lvl="1"/>
            <a:r>
              <a:rPr lang="fr-CA" sz="1000" dirty="0" smtClean="0"/>
              <a:t>The </a:t>
            </a:r>
            <a:r>
              <a:rPr lang="fr-CA" sz="1000" dirty="0" err="1" smtClean="0"/>
              <a:t>player</a:t>
            </a:r>
            <a:r>
              <a:rPr lang="fr-CA" sz="1000" dirty="0" smtClean="0"/>
              <a:t> </a:t>
            </a:r>
            <a:r>
              <a:rPr lang="fr-CA" sz="1000" dirty="0" err="1" smtClean="0"/>
              <a:t>can</a:t>
            </a:r>
            <a:r>
              <a:rPr lang="fr-CA" sz="1000" dirty="0" smtClean="0"/>
              <a:t> </a:t>
            </a:r>
            <a:r>
              <a:rPr lang="fr-CA" sz="1000" dirty="0" err="1" smtClean="0"/>
              <a:t>convert</a:t>
            </a:r>
            <a:r>
              <a:rPr lang="fr-CA" sz="1000" dirty="0" smtClean="0"/>
              <a:t> the </a:t>
            </a:r>
            <a:r>
              <a:rPr lang="fr-CA" sz="1000" dirty="0" err="1" smtClean="0"/>
              <a:t>word</a:t>
            </a:r>
            <a:r>
              <a:rPr lang="fr-CA" sz="1000" dirty="0" smtClean="0"/>
              <a:t> </a:t>
            </a:r>
            <a:r>
              <a:rPr lang="fr-CA" sz="1000" dirty="0" err="1" smtClean="0"/>
              <a:t>into</a:t>
            </a:r>
            <a:r>
              <a:rPr lang="fr-CA" sz="1000" dirty="0" smtClean="0"/>
              <a:t> </a:t>
            </a:r>
            <a:r>
              <a:rPr lang="fr-CA" sz="1000" dirty="0" err="1" smtClean="0"/>
              <a:t>experience</a:t>
            </a:r>
            <a:r>
              <a:rPr lang="fr-CA" sz="1000" dirty="0" smtClean="0"/>
              <a:t> points.</a:t>
            </a:r>
          </a:p>
          <a:p>
            <a:pPr lvl="1"/>
            <a:r>
              <a:rPr lang="fr-CA" sz="1000" dirty="0" smtClean="0"/>
              <a:t>The </a:t>
            </a:r>
            <a:r>
              <a:rPr lang="fr-CA" sz="1000" dirty="0" err="1" smtClean="0"/>
              <a:t>player</a:t>
            </a:r>
            <a:r>
              <a:rPr lang="fr-CA" sz="1000" dirty="0" smtClean="0"/>
              <a:t> </a:t>
            </a:r>
            <a:r>
              <a:rPr lang="fr-CA" sz="1000" dirty="0" err="1" smtClean="0"/>
              <a:t>can</a:t>
            </a:r>
            <a:r>
              <a:rPr lang="fr-CA" sz="1000" dirty="0" smtClean="0"/>
              <a:t> </a:t>
            </a:r>
            <a:r>
              <a:rPr lang="fr-CA" sz="1000" dirty="0" err="1" smtClean="0"/>
              <a:t>simply</a:t>
            </a:r>
            <a:r>
              <a:rPr lang="fr-CA" sz="1000" dirty="0" smtClean="0"/>
              <a:t> </a:t>
            </a:r>
            <a:r>
              <a:rPr lang="fr-CA" sz="1000" dirty="0" err="1" smtClean="0"/>
              <a:t>discard</a:t>
            </a:r>
            <a:r>
              <a:rPr lang="fr-CA" sz="1000" dirty="0" smtClean="0"/>
              <a:t> the </a:t>
            </a:r>
            <a:r>
              <a:rPr lang="fr-CA" sz="1000" dirty="0" err="1" smtClean="0"/>
              <a:t>word</a:t>
            </a:r>
            <a:r>
              <a:rPr lang="fr-CA" sz="1000" dirty="0" smtClean="0"/>
              <a:t>.</a:t>
            </a:r>
          </a:p>
          <a:p>
            <a:endParaRPr lang="fr-CA" sz="1400" dirty="0" smtClean="0"/>
          </a:p>
          <a:p>
            <a:r>
              <a:rPr lang="fr-CA" sz="1400" dirty="0" err="1" smtClean="0"/>
              <a:t>Storing</a:t>
            </a:r>
            <a:r>
              <a:rPr lang="fr-CA" sz="1400" dirty="0" smtClean="0"/>
              <a:t> a </a:t>
            </a:r>
            <a:r>
              <a:rPr lang="fr-CA" sz="1400" dirty="0" err="1" smtClean="0"/>
              <a:t>word</a:t>
            </a:r>
            <a:r>
              <a:rPr lang="fr-CA" sz="1400" dirty="0" smtClean="0"/>
              <a:t> </a:t>
            </a:r>
            <a:r>
              <a:rPr lang="fr-CA" sz="1400" dirty="0" err="1" smtClean="0"/>
              <a:t>gives</a:t>
            </a:r>
            <a:r>
              <a:rPr lang="fr-CA" sz="1400" dirty="0" smtClean="0"/>
              <a:t> the </a:t>
            </a:r>
            <a:r>
              <a:rPr lang="fr-CA" sz="1400" dirty="0" err="1" smtClean="0"/>
              <a:t>player</a:t>
            </a:r>
            <a:r>
              <a:rPr lang="fr-CA" sz="1400" dirty="0" smtClean="0"/>
              <a:t> the </a:t>
            </a:r>
            <a:r>
              <a:rPr lang="fr-CA" sz="1400" dirty="0" err="1" smtClean="0"/>
              <a:t>ability</a:t>
            </a:r>
            <a:r>
              <a:rPr lang="fr-CA" sz="1400" dirty="0" smtClean="0"/>
              <a:t> to use </a:t>
            </a:r>
            <a:r>
              <a:rPr lang="fr-CA" sz="1400" dirty="0" err="1" smtClean="0"/>
              <a:t>it</a:t>
            </a:r>
            <a:r>
              <a:rPr lang="fr-CA" sz="1400" dirty="0" smtClean="0"/>
              <a:t> </a:t>
            </a:r>
            <a:r>
              <a:rPr lang="fr-CA" sz="1400" dirty="0" err="1" smtClean="0"/>
              <a:t>later</a:t>
            </a:r>
            <a:r>
              <a:rPr lang="fr-CA" sz="1400" dirty="0" smtClean="0"/>
              <a:t> in </a:t>
            </a:r>
            <a:r>
              <a:rPr lang="fr-CA" sz="1400" dirty="0" err="1" smtClean="0"/>
              <a:t>different</a:t>
            </a:r>
            <a:r>
              <a:rPr lang="fr-CA" sz="1400" dirty="0" smtClean="0"/>
              <a:t> actions:</a:t>
            </a:r>
          </a:p>
          <a:p>
            <a:pPr lvl="1"/>
            <a:r>
              <a:rPr lang="fr-CA" sz="1000" dirty="0" err="1" smtClean="0"/>
              <a:t>Filling</a:t>
            </a:r>
            <a:r>
              <a:rPr lang="fr-CA" sz="1000" dirty="0" smtClean="0"/>
              <a:t> </a:t>
            </a:r>
            <a:r>
              <a:rPr lang="fr-CA" sz="1000" dirty="0" err="1" smtClean="0"/>
              <a:t>requests</a:t>
            </a:r>
            <a:endParaRPr lang="fr-CA" sz="1000" dirty="0" smtClean="0"/>
          </a:p>
          <a:p>
            <a:pPr lvl="1"/>
            <a:r>
              <a:rPr lang="fr-CA" sz="1000" dirty="0" err="1" smtClean="0"/>
              <a:t>Seeding</a:t>
            </a:r>
            <a:r>
              <a:rPr lang="fr-CA" sz="1000" dirty="0" smtClean="0"/>
              <a:t> the </a:t>
            </a:r>
            <a:r>
              <a:rPr lang="fr-CA" sz="1000" dirty="0" err="1" smtClean="0"/>
              <a:t>word</a:t>
            </a:r>
            <a:r>
              <a:rPr lang="fr-CA" sz="1000" dirty="0" smtClean="0"/>
              <a:t> to </a:t>
            </a:r>
            <a:r>
              <a:rPr lang="fr-CA" sz="1000" dirty="0" err="1" smtClean="0"/>
              <a:t>create</a:t>
            </a:r>
            <a:r>
              <a:rPr lang="fr-CA" sz="1000" dirty="0" smtClean="0"/>
              <a:t> new </a:t>
            </a:r>
            <a:r>
              <a:rPr lang="fr-CA" sz="1000" dirty="0" err="1" smtClean="0"/>
              <a:t>outcomes</a:t>
            </a:r>
            <a:endParaRPr lang="fr-CA" sz="1000" dirty="0" smtClean="0"/>
          </a:p>
          <a:p>
            <a:pPr lvl="1"/>
            <a:r>
              <a:rPr lang="fr-CA" sz="1000" dirty="0" err="1" smtClean="0"/>
              <a:t>Converting</a:t>
            </a:r>
            <a:r>
              <a:rPr lang="fr-CA" sz="1000" dirty="0" smtClean="0"/>
              <a:t> the </a:t>
            </a:r>
            <a:r>
              <a:rPr lang="fr-CA" sz="1000" dirty="0" err="1" smtClean="0"/>
              <a:t>word</a:t>
            </a:r>
            <a:r>
              <a:rPr lang="fr-CA" sz="1000" dirty="0" smtClean="0"/>
              <a:t> </a:t>
            </a:r>
            <a:r>
              <a:rPr lang="fr-CA" sz="1000" dirty="0" err="1" smtClean="0"/>
              <a:t>into</a:t>
            </a:r>
            <a:r>
              <a:rPr lang="fr-CA" sz="1000" dirty="0" smtClean="0"/>
              <a:t> </a:t>
            </a:r>
            <a:r>
              <a:rPr lang="fr-CA" sz="1000" dirty="0" err="1" smtClean="0"/>
              <a:t>experience</a:t>
            </a:r>
            <a:r>
              <a:rPr lang="fr-CA" sz="1000" dirty="0" smtClean="0"/>
              <a:t> points</a:t>
            </a:r>
          </a:p>
          <a:p>
            <a:endParaRPr lang="fr-CA" sz="1400" dirty="0" smtClean="0"/>
          </a:p>
          <a:p>
            <a:r>
              <a:rPr lang="fr-CA" sz="1400" dirty="0" smtClean="0"/>
              <a:t>The store has a </a:t>
            </a:r>
            <a:r>
              <a:rPr lang="fr-CA" sz="1400" dirty="0" err="1" smtClean="0"/>
              <a:t>limited</a:t>
            </a:r>
            <a:r>
              <a:rPr lang="fr-CA" sz="1400" dirty="0" smtClean="0"/>
              <a:t> </a:t>
            </a:r>
            <a:r>
              <a:rPr lang="fr-CA" sz="1400" dirty="0" err="1" smtClean="0"/>
              <a:t>capacity</a:t>
            </a:r>
            <a:r>
              <a:rPr lang="fr-CA" sz="1400" dirty="0" smtClean="0"/>
              <a:t> </a:t>
            </a:r>
            <a:r>
              <a:rPr lang="fr-CA" sz="1400" dirty="0" err="1" smtClean="0"/>
              <a:t>that</a:t>
            </a:r>
            <a:r>
              <a:rPr lang="fr-CA" sz="1400" dirty="0" smtClean="0"/>
              <a:t> </a:t>
            </a:r>
            <a:r>
              <a:rPr lang="fr-CA" sz="1400" dirty="0" err="1" smtClean="0"/>
              <a:t>can</a:t>
            </a:r>
            <a:r>
              <a:rPr lang="fr-CA" sz="1400" dirty="0" smtClean="0"/>
              <a:t> </a:t>
            </a:r>
            <a:r>
              <a:rPr lang="fr-CA" sz="1400" dirty="0" err="1" smtClean="0"/>
              <a:t>be</a:t>
            </a:r>
            <a:r>
              <a:rPr lang="fr-CA" sz="1400" dirty="0" smtClean="0"/>
              <a:t> </a:t>
            </a:r>
            <a:r>
              <a:rPr lang="fr-CA" sz="1400" dirty="0" err="1" smtClean="0"/>
              <a:t>upgraded</a:t>
            </a:r>
            <a:r>
              <a:rPr lang="fr-CA" sz="1400" dirty="0" smtClean="0"/>
              <a:t> </a:t>
            </a:r>
            <a:r>
              <a:rPr lang="fr-CA" sz="1400" dirty="0" err="1" smtClean="0"/>
              <a:t>from</a:t>
            </a:r>
            <a:r>
              <a:rPr lang="fr-CA" sz="1400" dirty="0" smtClean="0"/>
              <a:t> the shop.</a:t>
            </a:r>
          </a:p>
          <a:p>
            <a:endParaRPr lang="fr-CA" sz="1400" dirty="0" smtClean="0"/>
          </a:p>
          <a:p>
            <a:r>
              <a:rPr lang="fr-CA" sz="1400" dirty="0" err="1" smtClean="0"/>
              <a:t>Seeding</a:t>
            </a:r>
            <a:r>
              <a:rPr lang="fr-CA" sz="1400" dirty="0" smtClean="0"/>
              <a:t> a </a:t>
            </a:r>
            <a:r>
              <a:rPr lang="fr-CA" sz="1400" dirty="0" err="1" smtClean="0"/>
              <a:t>word</a:t>
            </a:r>
            <a:r>
              <a:rPr lang="fr-CA" sz="1400" dirty="0" smtClean="0"/>
              <a:t> to the Minis </a:t>
            </a:r>
            <a:r>
              <a:rPr lang="fr-CA" sz="1400" dirty="0" err="1" smtClean="0"/>
              <a:t>restarts</a:t>
            </a:r>
            <a:r>
              <a:rPr lang="fr-CA" sz="1400" dirty="0" smtClean="0"/>
              <a:t> the </a:t>
            </a:r>
            <a:r>
              <a:rPr lang="fr-CA" sz="1400" dirty="0" err="1" smtClean="0"/>
              <a:t>loop</a:t>
            </a:r>
            <a:r>
              <a:rPr lang="fr-CA" sz="1400" dirty="0" smtClean="0"/>
              <a:t> </a:t>
            </a:r>
            <a:r>
              <a:rPr lang="fr-CA" sz="1400" dirty="0" err="1" smtClean="0"/>
              <a:t>from</a:t>
            </a:r>
            <a:r>
              <a:rPr lang="fr-CA" sz="1400" dirty="0" smtClean="0"/>
              <a:t> the </a:t>
            </a:r>
            <a:r>
              <a:rPr lang="fr-CA" sz="1400" dirty="0" err="1" smtClean="0"/>
              <a:t>Invest</a:t>
            </a:r>
            <a:r>
              <a:rPr lang="fr-CA" sz="1400" dirty="0" smtClean="0"/>
              <a:t> </a:t>
            </a:r>
            <a:r>
              <a:rPr lang="fr-CA" sz="1400" dirty="0" err="1" smtClean="0"/>
              <a:t>mechanic</a:t>
            </a:r>
            <a:r>
              <a:rPr lang="fr-CA" sz="1400" dirty="0" smtClean="0"/>
              <a:t>.</a:t>
            </a:r>
          </a:p>
          <a:p>
            <a:endParaRPr lang="fr-CA" sz="1400" dirty="0" smtClean="0"/>
          </a:p>
          <a:p>
            <a:r>
              <a:rPr lang="fr-CA" sz="1400" dirty="0" err="1" smtClean="0"/>
              <a:t>Converting</a:t>
            </a:r>
            <a:r>
              <a:rPr lang="fr-CA" sz="1400" dirty="0" smtClean="0"/>
              <a:t> the </a:t>
            </a:r>
            <a:r>
              <a:rPr lang="fr-CA" sz="1400" dirty="0" err="1" smtClean="0"/>
              <a:t>word</a:t>
            </a:r>
            <a:r>
              <a:rPr lang="fr-CA" sz="1400" dirty="0" smtClean="0"/>
              <a:t> </a:t>
            </a:r>
            <a:r>
              <a:rPr lang="fr-CA" sz="1400" dirty="0" err="1" smtClean="0"/>
              <a:t>into</a:t>
            </a:r>
            <a:r>
              <a:rPr lang="fr-CA" sz="1400" dirty="0" smtClean="0"/>
              <a:t> </a:t>
            </a:r>
            <a:r>
              <a:rPr lang="fr-CA" sz="1400" dirty="0" err="1" smtClean="0"/>
              <a:t>experience</a:t>
            </a:r>
            <a:r>
              <a:rPr lang="fr-CA" sz="1400" dirty="0" smtClean="0"/>
              <a:t> points </a:t>
            </a:r>
            <a:r>
              <a:rPr lang="fr-CA" sz="1400" dirty="0" err="1" smtClean="0"/>
              <a:t>is</a:t>
            </a:r>
            <a:r>
              <a:rPr lang="fr-CA" sz="1400" dirty="0" smtClean="0"/>
              <a:t> </a:t>
            </a:r>
            <a:r>
              <a:rPr lang="fr-CA" sz="1400" dirty="0" err="1" smtClean="0"/>
              <a:t>necessary</a:t>
            </a:r>
            <a:r>
              <a:rPr lang="fr-CA" sz="1400" dirty="0" smtClean="0"/>
              <a:t> to have the Minis </a:t>
            </a:r>
            <a:r>
              <a:rPr lang="fr-CA" sz="1400" dirty="0" err="1" smtClean="0"/>
              <a:t>understand</a:t>
            </a:r>
            <a:r>
              <a:rPr lang="fr-CA" sz="1400" dirty="0" smtClean="0"/>
              <a:t> as </a:t>
            </a:r>
            <a:r>
              <a:rPr lang="fr-CA" sz="1400" dirty="0" err="1" smtClean="0"/>
              <a:t>many</a:t>
            </a:r>
            <a:r>
              <a:rPr lang="fr-CA" sz="1400" dirty="0" smtClean="0"/>
              <a:t> </a:t>
            </a:r>
            <a:r>
              <a:rPr lang="fr-CA" sz="1400" dirty="0" err="1" smtClean="0"/>
              <a:t>words</a:t>
            </a:r>
            <a:r>
              <a:rPr lang="fr-CA" sz="1400" dirty="0" smtClean="0"/>
              <a:t> as possible, </a:t>
            </a:r>
            <a:r>
              <a:rPr lang="fr-CA" sz="1400" dirty="0" err="1" smtClean="0"/>
              <a:t>based</a:t>
            </a:r>
            <a:r>
              <a:rPr lang="fr-CA" sz="1400" dirty="0" smtClean="0"/>
              <a:t> on the </a:t>
            </a:r>
            <a:r>
              <a:rPr lang="fr-CA" sz="1400" dirty="0" err="1" smtClean="0"/>
              <a:t>Foundation</a:t>
            </a:r>
            <a:r>
              <a:rPr lang="fr-CA" sz="1400" dirty="0" smtClean="0"/>
              <a:t> </a:t>
            </a:r>
            <a:r>
              <a:rPr lang="fr-CA" sz="1400" dirty="0" err="1" smtClean="0"/>
              <a:t>skills</a:t>
            </a:r>
            <a:r>
              <a:rPr lang="fr-CA" sz="1400" dirty="0" smtClean="0"/>
              <a:t>. </a:t>
            </a:r>
            <a:r>
              <a:rPr lang="fr-CA" sz="1400" dirty="0" smtClean="0"/>
              <a:t>In </a:t>
            </a:r>
            <a:r>
              <a:rPr lang="fr-CA" sz="1400" dirty="0" err="1" smtClean="0"/>
              <a:t>other</a:t>
            </a:r>
            <a:r>
              <a:rPr lang="fr-CA" sz="1400" dirty="0" smtClean="0"/>
              <a:t> </a:t>
            </a:r>
            <a:r>
              <a:rPr lang="fr-CA" sz="1400" dirty="0" err="1" smtClean="0"/>
              <a:t>words</a:t>
            </a:r>
            <a:r>
              <a:rPr lang="fr-CA" sz="1400" dirty="0" smtClean="0"/>
              <a:t>, </a:t>
            </a:r>
            <a:r>
              <a:rPr lang="fr-CA" sz="1400" dirty="0" err="1" smtClean="0"/>
              <a:t>making</a:t>
            </a:r>
            <a:r>
              <a:rPr lang="fr-CA" sz="1400" dirty="0" smtClean="0"/>
              <a:t> </a:t>
            </a:r>
            <a:r>
              <a:rPr lang="fr-CA" sz="1400" dirty="0" err="1" smtClean="0"/>
              <a:t>skill-based</a:t>
            </a:r>
            <a:r>
              <a:rPr lang="fr-CA" sz="1400" dirty="0" smtClean="0"/>
              <a:t> </a:t>
            </a:r>
            <a:r>
              <a:rPr lang="fr-CA" sz="1400" dirty="0" err="1" smtClean="0"/>
              <a:t>words</a:t>
            </a:r>
            <a:r>
              <a:rPr lang="fr-CA" sz="1400" dirty="0" smtClean="0"/>
              <a:t> and </a:t>
            </a:r>
            <a:r>
              <a:rPr lang="fr-CA" sz="1400" dirty="0" err="1" smtClean="0"/>
              <a:t>converting</a:t>
            </a:r>
            <a:r>
              <a:rPr lang="fr-CA" sz="1400" dirty="0" smtClean="0"/>
              <a:t> </a:t>
            </a:r>
            <a:r>
              <a:rPr lang="fr-CA" sz="1400" dirty="0" err="1" smtClean="0"/>
              <a:t>them</a:t>
            </a:r>
            <a:r>
              <a:rPr lang="fr-CA" sz="1400" dirty="0" smtClean="0"/>
              <a:t> to </a:t>
            </a:r>
            <a:r>
              <a:rPr lang="fr-CA" sz="1400" dirty="0" err="1" smtClean="0"/>
              <a:t>experience</a:t>
            </a:r>
            <a:r>
              <a:rPr lang="fr-CA" sz="1400" dirty="0" smtClean="0"/>
              <a:t> points </a:t>
            </a:r>
            <a:r>
              <a:rPr lang="fr-CA" sz="1400" dirty="0" err="1" smtClean="0"/>
              <a:t>brings</a:t>
            </a:r>
            <a:r>
              <a:rPr lang="fr-CA" sz="1400" dirty="0" smtClean="0"/>
              <a:t> the </a:t>
            </a:r>
            <a:r>
              <a:rPr lang="fr-CA" sz="1400" dirty="0" err="1" smtClean="0"/>
              <a:t>Minis</a:t>
            </a:r>
            <a:r>
              <a:rPr lang="fr-CA" sz="1400" dirty="0" smtClean="0"/>
              <a:t> up in </a:t>
            </a:r>
            <a:r>
              <a:rPr lang="fr-CA" sz="1400" dirty="0" err="1" smtClean="0"/>
              <a:t>their</a:t>
            </a:r>
            <a:r>
              <a:rPr lang="fr-CA" sz="1400" dirty="0" smtClean="0"/>
              <a:t> </a:t>
            </a:r>
            <a:r>
              <a:rPr lang="fr-CA" sz="1400" dirty="0" err="1" smtClean="0"/>
              <a:t>skill</a:t>
            </a:r>
            <a:r>
              <a:rPr lang="fr-CA" sz="1400" dirty="0" smtClean="0"/>
              <a:t> </a:t>
            </a:r>
            <a:r>
              <a:rPr lang="fr-CA" sz="1400" dirty="0" err="1" smtClean="0"/>
              <a:t>level</a:t>
            </a:r>
            <a:r>
              <a:rPr lang="fr-CA" sz="1400" dirty="0" smtClean="0"/>
              <a:t>.</a:t>
            </a:r>
            <a:endParaRPr lang="fr-CA" sz="1400" dirty="0" smtClean="0"/>
          </a:p>
          <a:p>
            <a:endParaRPr lang="fr-CA" sz="1400" dirty="0" smtClean="0"/>
          </a:p>
          <a:p>
            <a:r>
              <a:rPr lang="fr-CA" sz="1400" dirty="0" smtClean="0"/>
              <a:t>A Mini </a:t>
            </a:r>
            <a:r>
              <a:rPr lang="fr-CA" sz="1400" dirty="0" err="1" smtClean="0"/>
              <a:t>insufficiently</a:t>
            </a:r>
            <a:r>
              <a:rPr lang="fr-CA" sz="1400" dirty="0" smtClean="0"/>
              <a:t> </a:t>
            </a:r>
            <a:r>
              <a:rPr lang="fr-CA" sz="1400" dirty="0" err="1" smtClean="0"/>
              <a:t>trained</a:t>
            </a:r>
            <a:r>
              <a:rPr lang="fr-CA" sz="1400" dirty="0" smtClean="0"/>
              <a:t> </a:t>
            </a:r>
            <a:r>
              <a:rPr lang="fr-CA" sz="1400" dirty="0" err="1" smtClean="0"/>
              <a:t>will</a:t>
            </a:r>
            <a:r>
              <a:rPr lang="fr-CA" sz="1400" dirty="0" smtClean="0"/>
              <a:t> not </a:t>
            </a:r>
            <a:r>
              <a:rPr lang="fr-CA" sz="1400" dirty="0" err="1" smtClean="0"/>
              <a:t>understand</a:t>
            </a:r>
            <a:r>
              <a:rPr lang="fr-CA" sz="1400" dirty="0" smtClean="0"/>
              <a:t> a </a:t>
            </a:r>
            <a:r>
              <a:rPr lang="fr-CA" sz="1400" dirty="0" err="1" smtClean="0"/>
              <a:t>word</a:t>
            </a:r>
            <a:r>
              <a:rPr lang="fr-CA" sz="1400" dirty="0" smtClean="0"/>
              <a:t> and </a:t>
            </a:r>
            <a:r>
              <a:rPr lang="fr-CA" sz="1400" dirty="0" err="1" smtClean="0"/>
              <a:t>may</a:t>
            </a:r>
            <a:r>
              <a:rPr lang="fr-CA" sz="1400" dirty="0" smtClean="0"/>
              <a:t> </a:t>
            </a:r>
            <a:r>
              <a:rPr lang="fr-CA" sz="1400" dirty="0" err="1" smtClean="0"/>
              <a:t>produce</a:t>
            </a:r>
            <a:r>
              <a:rPr lang="fr-CA" sz="1400" dirty="0" smtClean="0"/>
              <a:t> </a:t>
            </a:r>
            <a:r>
              <a:rPr lang="fr-CA" sz="1400" dirty="0" err="1" smtClean="0"/>
              <a:t>unrelated</a:t>
            </a:r>
            <a:r>
              <a:rPr lang="fr-CA" sz="1400" dirty="0" smtClean="0"/>
              <a:t> </a:t>
            </a:r>
            <a:r>
              <a:rPr lang="fr-CA" sz="1400" dirty="0" err="1" smtClean="0"/>
              <a:t>outcomes</a:t>
            </a:r>
            <a:r>
              <a:rPr lang="fr-CA" sz="1400" dirty="0" smtClean="0"/>
              <a:t>.</a:t>
            </a:r>
          </a:p>
          <a:p>
            <a:pPr lvl="1"/>
            <a:r>
              <a:rPr lang="fr-CA" sz="1000" dirty="0" smtClean="0"/>
              <a:t>Ex. : An </a:t>
            </a:r>
            <a:r>
              <a:rPr lang="fr-CA" sz="1000" dirty="0" err="1" smtClean="0"/>
              <a:t>undertrained</a:t>
            </a:r>
            <a:r>
              <a:rPr lang="fr-CA" sz="1000" dirty="0" smtClean="0"/>
              <a:t> Mini </a:t>
            </a:r>
            <a:r>
              <a:rPr lang="fr-CA" sz="1000" dirty="0" err="1" smtClean="0"/>
              <a:t>encountering</a:t>
            </a:r>
            <a:r>
              <a:rPr lang="fr-CA" sz="1000" dirty="0" smtClean="0"/>
              <a:t> the </a:t>
            </a:r>
            <a:r>
              <a:rPr lang="fr-CA" sz="1000" dirty="0" err="1" smtClean="0"/>
              <a:t>word</a:t>
            </a:r>
            <a:r>
              <a:rPr lang="fr-CA" sz="1000" dirty="0" smtClean="0"/>
              <a:t> BIOLOGY </a:t>
            </a:r>
            <a:r>
              <a:rPr lang="fr-CA" sz="1000" dirty="0" err="1" smtClean="0"/>
              <a:t>may</a:t>
            </a:r>
            <a:r>
              <a:rPr lang="fr-CA" sz="1000" dirty="0" smtClean="0"/>
              <a:t> </a:t>
            </a:r>
            <a:r>
              <a:rPr lang="fr-CA" sz="1000" dirty="0" err="1" smtClean="0"/>
              <a:t>produce</a:t>
            </a:r>
            <a:r>
              <a:rPr lang="fr-CA" sz="1000" dirty="0" smtClean="0"/>
              <a:t> </a:t>
            </a:r>
            <a:r>
              <a:rPr lang="fr-CA" sz="1000" dirty="0" err="1" smtClean="0"/>
              <a:t>letters</a:t>
            </a:r>
            <a:r>
              <a:rPr lang="fr-CA" sz="1000" dirty="0" smtClean="0"/>
              <a:t> </a:t>
            </a:r>
            <a:r>
              <a:rPr lang="fr-CA" sz="1000" dirty="0" err="1" smtClean="0"/>
              <a:t>like</a:t>
            </a:r>
            <a:r>
              <a:rPr lang="fr-CA" sz="1000" dirty="0" smtClean="0"/>
              <a:t> E, A, J, N and </a:t>
            </a:r>
            <a:r>
              <a:rPr lang="fr-CA" sz="1000" dirty="0" err="1" smtClean="0"/>
              <a:t>such</a:t>
            </a:r>
            <a:r>
              <a:rPr lang="fr-CA" sz="1000" dirty="0" smtClean="0"/>
              <a:t>, as </a:t>
            </a:r>
            <a:r>
              <a:rPr lang="fr-CA" sz="1000" dirty="0" err="1" smtClean="0"/>
              <a:t>he’s</a:t>
            </a:r>
            <a:r>
              <a:rPr lang="fr-CA" sz="1000" dirty="0" smtClean="0"/>
              <a:t> </a:t>
            </a:r>
            <a:r>
              <a:rPr lang="fr-CA" sz="1000" dirty="0" err="1" smtClean="0"/>
              <a:t>too</a:t>
            </a:r>
            <a:r>
              <a:rPr lang="fr-CA" sz="1000" dirty="0" smtClean="0"/>
              <a:t> </a:t>
            </a:r>
            <a:r>
              <a:rPr lang="fr-CA" sz="1000" dirty="0" err="1" smtClean="0"/>
              <a:t>confused</a:t>
            </a:r>
            <a:r>
              <a:rPr lang="fr-CA" sz="1000" dirty="0" smtClean="0"/>
              <a:t> </a:t>
            </a:r>
            <a:r>
              <a:rPr lang="fr-CA" sz="1000" dirty="0" smtClean="0"/>
              <a:t>to </a:t>
            </a:r>
            <a:r>
              <a:rPr lang="fr-CA" sz="1000" dirty="0" err="1" smtClean="0"/>
              <a:t>spell</a:t>
            </a:r>
            <a:r>
              <a:rPr lang="fr-CA" sz="1000" dirty="0" smtClean="0"/>
              <a:t> </a:t>
            </a:r>
            <a:r>
              <a:rPr lang="fr-CA" sz="1000" dirty="0" err="1" smtClean="0"/>
              <a:t>it</a:t>
            </a:r>
            <a:r>
              <a:rPr lang="fr-CA" sz="1000" dirty="0" smtClean="0"/>
              <a:t> right.</a:t>
            </a:r>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
        <p:nvSpPr>
          <p:cNvPr id="6" name="Espace réservé du contenu 2"/>
          <p:cNvSpPr>
            <a:spLocks noGrp="1"/>
          </p:cNvSpPr>
          <p:nvPr>
            <p:ph idx="1"/>
          </p:nvPr>
        </p:nvSpPr>
        <p:spPr>
          <a:xfrm>
            <a:off x="457200" y="5589240"/>
            <a:ext cx="8229600" cy="720080"/>
          </a:xfrm>
        </p:spPr>
        <p:txBody>
          <a:bodyPr>
            <a:normAutofit lnSpcReduction="10000"/>
          </a:bodyPr>
          <a:lstStyle/>
          <a:p>
            <a:r>
              <a:rPr lang="fr-CA" sz="1400" dirty="0" smtClean="0"/>
              <a:t>The </a:t>
            </a:r>
            <a:r>
              <a:rPr lang="fr-CA" sz="1400" dirty="0" err="1" smtClean="0"/>
              <a:t>player</a:t>
            </a:r>
            <a:r>
              <a:rPr lang="fr-CA" sz="1400" dirty="0" smtClean="0"/>
              <a:t> </a:t>
            </a:r>
            <a:r>
              <a:rPr lang="fr-CA" sz="1400" dirty="0" err="1" smtClean="0"/>
              <a:t>need</a:t>
            </a:r>
            <a:r>
              <a:rPr lang="fr-CA" sz="1400" dirty="0" smtClean="0"/>
              <a:t> to sort the </a:t>
            </a:r>
            <a:r>
              <a:rPr lang="fr-CA" sz="1400" dirty="0" err="1" smtClean="0"/>
              <a:t>crafted</a:t>
            </a:r>
            <a:r>
              <a:rPr lang="fr-CA" sz="1400" dirty="0" smtClean="0"/>
              <a:t> </a:t>
            </a:r>
            <a:r>
              <a:rPr lang="fr-CA" sz="1400" dirty="0" err="1" smtClean="0"/>
              <a:t>words</a:t>
            </a:r>
            <a:r>
              <a:rPr lang="fr-CA" sz="1400" dirty="0" smtClean="0"/>
              <a:t> by </a:t>
            </a:r>
            <a:r>
              <a:rPr lang="fr-CA" sz="1400" dirty="0" err="1" smtClean="0"/>
              <a:t>either</a:t>
            </a:r>
            <a:r>
              <a:rPr lang="fr-CA" sz="1400" dirty="0" smtClean="0"/>
              <a:t> </a:t>
            </a:r>
            <a:r>
              <a:rPr lang="fr-CA" sz="1400" dirty="0" err="1" smtClean="0"/>
              <a:t>storing</a:t>
            </a:r>
            <a:r>
              <a:rPr lang="fr-CA" sz="1400" dirty="0" smtClean="0"/>
              <a:t> </a:t>
            </a:r>
            <a:r>
              <a:rPr lang="fr-CA" sz="1400" dirty="0" err="1" smtClean="0"/>
              <a:t>them</a:t>
            </a:r>
            <a:r>
              <a:rPr lang="fr-CA" sz="1400" dirty="0" smtClean="0"/>
              <a:t> </a:t>
            </a:r>
            <a:r>
              <a:rPr lang="fr-CA" sz="1400" dirty="0" smtClean="0"/>
              <a:t>in </a:t>
            </a:r>
            <a:r>
              <a:rPr lang="fr-CA" sz="1400" dirty="0" smtClean="0"/>
              <a:t>the </a:t>
            </a:r>
            <a:r>
              <a:rPr lang="fr-CA" sz="1400" dirty="0" smtClean="0"/>
              <a:t>Book </a:t>
            </a:r>
            <a:r>
              <a:rPr lang="fr-CA" sz="1400" dirty="0" smtClean="0"/>
              <a:t>or </a:t>
            </a:r>
            <a:r>
              <a:rPr lang="fr-CA" sz="1400" dirty="0" err="1" smtClean="0"/>
              <a:t>giving</a:t>
            </a:r>
            <a:r>
              <a:rPr lang="fr-CA" sz="1400" dirty="0" smtClean="0"/>
              <a:t> </a:t>
            </a:r>
            <a:r>
              <a:rPr lang="fr-CA" sz="1400" dirty="0" err="1" smtClean="0"/>
              <a:t>them</a:t>
            </a:r>
            <a:r>
              <a:rPr lang="fr-CA" sz="1400" dirty="0" smtClean="0"/>
              <a:t> to the Minis</a:t>
            </a:r>
          </a:p>
          <a:p>
            <a:r>
              <a:rPr lang="fr-CA" sz="1400" dirty="0" err="1" smtClean="0"/>
              <a:t>Giving</a:t>
            </a:r>
            <a:r>
              <a:rPr lang="fr-CA" sz="1400" dirty="0" smtClean="0"/>
              <a:t> </a:t>
            </a:r>
            <a:r>
              <a:rPr lang="fr-CA" sz="1400" dirty="0" err="1" smtClean="0"/>
              <a:t>them</a:t>
            </a:r>
            <a:r>
              <a:rPr lang="fr-CA" sz="1400" dirty="0" smtClean="0"/>
              <a:t> to the </a:t>
            </a:r>
            <a:r>
              <a:rPr lang="fr-CA" sz="1400" dirty="0" err="1" smtClean="0"/>
              <a:t>Minis</a:t>
            </a:r>
            <a:r>
              <a:rPr lang="fr-CA" sz="1400" dirty="0" smtClean="0"/>
              <a:t> </a:t>
            </a:r>
            <a:r>
              <a:rPr lang="fr-CA" sz="1400" dirty="0" err="1" smtClean="0"/>
              <a:t>increases</a:t>
            </a:r>
            <a:r>
              <a:rPr lang="fr-CA" sz="1400" dirty="0" smtClean="0"/>
              <a:t> </a:t>
            </a:r>
            <a:r>
              <a:rPr lang="fr-CA" sz="1400" dirty="0" err="1" smtClean="0"/>
              <a:t>their</a:t>
            </a:r>
            <a:r>
              <a:rPr lang="fr-CA" sz="1400" dirty="0" smtClean="0"/>
              <a:t> </a:t>
            </a:r>
            <a:r>
              <a:rPr lang="fr-CA" sz="1400" dirty="0" err="1" smtClean="0"/>
              <a:t>experience</a:t>
            </a:r>
            <a:r>
              <a:rPr lang="fr-CA" sz="1400" dirty="0" smtClean="0"/>
              <a:t> points, </a:t>
            </a:r>
            <a:r>
              <a:rPr lang="fr-CA" sz="1400" dirty="0" err="1" smtClean="0"/>
              <a:t>which</a:t>
            </a:r>
            <a:r>
              <a:rPr lang="fr-CA" sz="1400" dirty="0" smtClean="0"/>
              <a:t> </a:t>
            </a:r>
            <a:r>
              <a:rPr lang="fr-CA" sz="1400" dirty="0" err="1" smtClean="0"/>
              <a:t>helps</a:t>
            </a:r>
            <a:r>
              <a:rPr lang="fr-CA" sz="1400" dirty="0" smtClean="0"/>
              <a:t> </a:t>
            </a:r>
            <a:r>
              <a:rPr lang="fr-CA" sz="1400" dirty="0" err="1" smtClean="0"/>
              <a:t>them</a:t>
            </a:r>
            <a:r>
              <a:rPr lang="fr-CA" sz="1400" dirty="0" smtClean="0"/>
              <a:t> </a:t>
            </a:r>
            <a:r>
              <a:rPr lang="fr-CA" sz="1400" dirty="0" err="1" smtClean="0"/>
              <a:t>understand</a:t>
            </a:r>
            <a:r>
              <a:rPr lang="fr-CA" sz="1400" dirty="0" smtClean="0"/>
              <a:t> </a:t>
            </a:r>
            <a:r>
              <a:rPr lang="fr-CA" sz="1400" dirty="0" err="1" smtClean="0"/>
              <a:t>higher</a:t>
            </a:r>
            <a:r>
              <a:rPr lang="fr-CA" sz="1400" dirty="0" smtClean="0"/>
              <a:t> </a:t>
            </a:r>
            <a:r>
              <a:rPr lang="fr-CA" sz="1400" dirty="0" err="1" smtClean="0"/>
              <a:t>skill</a:t>
            </a:r>
            <a:r>
              <a:rPr lang="fr-CA" sz="1400" dirty="0" smtClean="0"/>
              <a:t> </a:t>
            </a:r>
            <a:r>
              <a:rPr lang="fr-CA" sz="1400" dirty="0" err="1" smtClean="0"/>
              <a:t>words</a:t>
            </a:r>
            <a:r>
              <a:rPr lang="fr-CA" sz="1400" dirty="0" smtClean="0"/>
              <a:t>.</a:t>
            </a:r>
          </a:p>
        </p:txBody>
      </p:sp>
      <p:pic>
        <p:nvPicPr>
          <p:cNvPr id="2050" name="Picture 2"/>
          <p:cNvPicPr>
            <a:picLocks noChangeAspect="1" noChangeArrowheads="1"/>
          </p:cNvPicPr>
          <p:nvPr/>
        </p:nvPicPr>
        <p:blipFill>
          <a:blip r:embed="rId2" cstate="print"/>
          <a:srcRect/>
          <a:stretch>
            <a:fillRect/>
          </a:stretch>
        </p:blipFill>
        <p:spPr bwMode="auto">
          <a:xfrm>
            <a:off x="1475656" y="332656"/>
            <a:ext cx="6167676" cy="489654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Gameplay</a:t>
            </a:r>
            <a:endParaRPr lang="en-US" dirty="0"/>
          </a:p>
        </p:txBody>
      </p:sp>
      <p:sp>
        <p:nvSpPr>
          <p:cNvPr id="3" name="Espace réservé du contenu 2"/>
          <p:cNvSpPr>
            <a:spLocks noGrp="1"/>
          </p:cNvSpPr>
          <p:nvPr>
            <p:ph idx="1"/>
          </p:nvPr>
        </p:nvSpPr>
        <p:spPr>
          <a:xfrm>
            <a:off x="457200" y="1495514"/>
            <a:ext cx="8229600" cy="4669790"/>
          </a:xfrm>
        </p:spPr>
        <p:txBody>
          <a:bodyPr>
            <a:normAutofit/>
          </a:bodyPr>
          <a:lstStyle/>
          <a:p>
            <a:r>
              <a:rPr lang="fr-CA" sz="1400" dirty="0" err="1" smtClean="0"/>
              <a:t>Through</a:t>
            </a:r>
            <a:r>
              <a:rPr lang="fr-CA" sz="1400" dirty="0" smtClean="0"/>
              <a:t> the </a:t>
            </a:r>
            <a:r>
              <a:rPr lang="fr-CA" sz="1400" dirty="0" err="1" smtClean="0"/>
              <a:t>core</a:t>
            </a:r>
            <a:r>
              <a:rPr lang="fr-CA" sz="1400" dirty="0" smtClean="0"/>
              <a:t> </a:t>
            </a:r>
            <a:r>
              <a:rPr lang="fr-CA" sz="1400" dirty="0" err="1" smtClean="0"/>
              <a:t>mechanics</a:t>
            </a:r>
            <a:r>
              <a:rPr lang="fr-CA" sz="1400" dirty="0" smtClean="0"/>
              <a:t> the </a:t>
            </a:r>
            <a:r>
              <a:rPr lang="fr-CA" sz="1400" dirty="0" err="1" smtClean="0"/>
              <a:t>player</a:t>
            </a:r>
            <a:r>
              <a:rPr lang="fr-CA" sz="1400" dirty="0" smtClean="0"/>
              <a:t> has </a:t>
            </a:r>
            <a:r>
              <a:rPr lang="fr-CA" sz="1400" dirty="0" err="1" smtClean="0"/>
              <a:t>different</a:t>
            </a:r>
            <a:r>
              <a:rPr lang="fr-CA" sz="1400" dirty="0" smtClean="0"/>
              <a:t> objectives:</a:t>
            </a:r>
          </a:p>
          <a:p>
            <a:pPr lvl="1"/>
            <a:r>
              <a:rPr lang="fr-CA" sz="1000" dirty="0" smtClean="0"/>
              <a:t>Select the correct </a:t>
            </a:r>
            <a:r>
              <a:rPr lang="fr-CA" sz="1000" dirty="0" err="1" smtClean="0"/>
              <a:t>word</a:t>
            </a:r>
            <a:r>
              <a:rPr lang="fr-CA" sz="1000" dirty="0" smtClean="0"/>
              <a:t> for the radio</a:t>
            </a:r>
          </a:p>
          <a:p>
            <a:pPr lvl="1"/>
            <a:r>
              <a:rPr lang="fr-CA" sz="1000" dirty="0" smtClean="0"/>
              <a:t>Select the correct </a:t>
            </a:r>
            <a:r>
              <a:rPr lang="fr-CA" sz="1000" dirty="0" err="1" smtClean="0"/>
              <a:t>food</a:t>
            </a:r>
            <a:r>
              <a:rPr lang="fr-CA" sz="1000" dirty="0" smtClean="0"/>
              <a:t> to influence the Minis</a:t>
            </a:r>
          </a:p>
          <a:p>
            <a:pPr lvl="1"/>
            <a:r>
              <a:rPr lang="fr-CA" sz="1000" dirty="0" err="1" smtClean="0"/>
              <a:t>Craft</a:t>
            </a:r>
            <a:r>
              <a:rPr lang="fr-CA" sz="1000" dirty="0" smtClean="0"/>
              <a:t> the correct </a:t>
            </a:r>
            <a:r>
              <a:rPr lang="fr-CA" sz="1000" dirty="0" err="1" smtClean="0"/>
              <a:t>letters</a:t>
            </a:r>
            <a:r>
              <a:rPr lang="fr-CA" sz="1000" dirty="0" smtClean="0"/>
              <a:t>, </a:t>
            </a:r>
            <a:r>
              <a:rPr lang="fr-CA" sz="1000" dirty="0" err="1" smtClean="0"/>
              <a:t>syllables</a:t>
            </a:r>
            <a:r>
              <a:rPr lang="fr-CA" sz="1000" dirty="0" smtClean="0"/>
              <a:t> and </a:t>
            </a:r>
            <a:r>
              <a:rPr lang="fr-CA" sz="1000" dirty="0" err="1" smtClean="0"/>
              <a:t>word</a:t>
            </a:r>
            <a:r>
              <a:rPr lang="fr-CA" sz="1000" dirty="0" smtClean="0"/>
              <a:t> </a:t>
            </a:r>
            <a:r>
              <a:rPr lang="fr-CA" sz="1000" dirty="0" smtClean="0"/>
              <a:t>components by </a:t>
            </a:r>
            <a:r>
              <a:rPr lang="fr-CA" sz="1000" dirty="0" err="1" smtClean="0"/>
              <a:t>combining</a:t>
            </a:r>
            <a:r>
              <a:rPr lang="fr-CA" sz="1000" dirty="0" smtClean="0"/>
              <a:t> </a:t>
            </a:r>
            <a:r>
              <a:rPr lang="fr-CA" sz="1000" dirty="0" err="1" smtClean="0"/>
              <a:t>them</a:t>
            </a:r>
            <a:r>
              <a:rPr lang="fr-CA" sz="1000" dirty="0" smtClean="0"/>
              <a:t> </a:t>
            </a:r>
            <a:r>
              <a:rPr lang="fr-CA" sz="1000" dirty="0" err="1" smtClean="0"/>
              <a:t>together</a:t>
            </a:r>
            <a:r>
              <a:rPr lang="fr-CA" sz="1000" dirty="0" smtClean="0"/>
              <a:t> </a:t>
            </a:r>
            <a:r>
              <a:rPr lang="fr-CA" sz="1000" dirty="0" err="1" smtClean="0"/>
              <a:t>correctly</a:t>
            </a:r>
            <a:r>
              <a:rPr lang="fr-CA" sz="1000" dirty="0" smtClean="0"/>
              <a:t> </a:t>
            </a:r>
            <a:r>
              <a:rPr lang="fr-CA" sz="1000" dirty="0" err="1" smtClean="0"/>
              <a:t>into</a:t>
            </a:r>
            <a:r>
              <a:rPr lang="fr-CA" sz="1000" dirty="0" smtClean="0"/>
              <a:t> </a:t>
            </a:r>
            <a:r>
              <a:rPr lang="fr-CA" sz="1000" dirty="0" err="1" smtClean="0"/>
              <a:t>words</a:t>
            </a:r>
            <a:endParaRPr lang="fr-CA" sz="1000" dirty="0" smtClean="0"/>
          </a:p>
          <a:p>
            <a:pPr lvl="1"/>
            <a:r>
              <a:rPr lang="fr-CA" sz="1000" dirty="0" smtClean="0"/>
              <a:t>Sort the </a:t>
            </a:r>
            <a:r>
              <a:rPr lang="fr-CA" sz="1000" dirty="0" err="1" smtClean="0"/>
              <a:t>words</a:t>
            </a:r>
            <a:r>
              <a:rPr lang="fr-CA" sz="1000" dirty="0" smtClean="0"/>
              <a:t> in the correct </a:t>
            </a:r>
            <a:r>
              <a:rPr lang="fr-CA" sz="1000" dirty="0" err="1" smtClean="0"/>
              <a:t>category</a:t>
            </a:r>
            <a:r>
              <a:rPr lang="fr-CA" sz="1000" dirty="0" smtClean="0"/>
              <a:t> (Storage or to Minis)</a:t>
            </a:r>
          </a:p>
          <a:p>
            <a:pPr lvl="1"/>
            <a:r>
              <a:rPr lang="fr-CA" sz="1000" dirty="0" err="1" smtClean="0"/>
              <a:t>Find</a:t>
            </a:r>
            <a:r>
              <a:rPr lang="fr-CA" sz="1000" dirty="0" smtClean="0"/>
              <a:t> the correct </a:t>
            </a:r>
            <a:r>
              <a:rPr lang="fr-CA" sz="1000" dirty="0" err="1" smtClean="0"/>
              <a:t>word</a:t>
            </a:r>
            <a:r>
              <a:rPr lang="fr-CA" sz="1000" dirty="0" smtClean="0"/>
              <a:t>(s) </a:t>
            </a:r>
            <a:r>
              <a:rPr lang="fr-CA" sz="1000" dirty="0" smtClean="0"/>
              <a:t>to </a:t>
            </a:r>
            <a:r>
              <a:rPr lang="fr-CA" sz="1000" dirty="0" err="1" smtClean="0"/>
              <a:t>fill</a:t>
            </a:r>
            <a:r>
              <a:rPr lang="fr-CA" sz="1000" dirty="0" smtClean="0"/>
              <a:t> the NPC </a:t>
            </a:r>
            <a:r>
              <a:rPr lang="fr-CA" sz="1000" dirty="0" err="1" smtClean="0"/>
              <a:t>request</a:t>
            </a:r>
            <a:endParaRPr lang="fr-CA" sz="1000" dirty="0" smtClean="0"/>
          </a:p>
          <a:p>
            <a:pPr lvl="1"/>
            <a:r>
              <a:rPr lang="fr-CA" sz="1000" dirty="0" err="1" smtClean="0"/>
              <a:t>Earn</a:t>
            </a:r>
            <a:r>
              <a:rPr lang="fr-CA" sz="1000" dirty="0" smtClean="0"/>
              <a:t> </a:t>
            </a:r>
            <a:r>
              <a:rPr lang="fr-CA" sz="1000" dirty="0" err="1" smtClean="0"/>
              <a:t>currencies</a:t>
            </a:r>
            <a:r>
              <a:rPr lang="fr-CA" sz="1000" dirty="0" smtClean="0"/>
              <a:t> to upgrade and </a:t>
            </a:r>
            <a:r>
              <a:rPr lang="fr-CA" sz="1000" dirty="0" err="1" smtClean="0"/>
              <a:t>customize</a:t>
            </a:r>
            <a:endParaRPr lang="fr-CA" sz="1000" dirty="0" smtClean="0"/>
          </a:p>
          <a:p>
            <a:endParaRPr lang="fr-CA" sz="1400" dirty="0"/>
          </a:p>
          <a:p>
            <a:r>
              <a:rPr lang="fr-CA" sz="1400" dirty="0" err="1" smtClean="0"/>
              <a:t>Different</a:t>
            </a:r>
            <a:r>
              <a:rPr lang="fr-CA" sz="1400" dirty="0" smtClean="0"/>
              <a:t> </a:t>
            </a:r>
            <a:r>
              <a:rPr lang="fr-CA" sz="1400" dirty="0" err="1" smtClean="0"/>
              <a:t>rewards</a:t>
            </a:r>
            <a:r>
              <a:rPr lang="fr-CA" sz="1400" dirty="0" smtClean="0"/>
              <a:t> are </a:t>
            </a:r>
            <a:r>
              <a:rPr lang="fr-CA" sz="1400" dirty="0" err="1" smtClean="0"/>
              <a:t>given</a:t>
            </a:r>
            <a:r>
              <a:rPr lang="fr-CA" sz="1400" dirty="0" smtClean="0"/>
              <a:t> by </a:t>
            </a:r>
            <a:r>
              <a:rPr lang="fr-CA" sz="1400" dirty="0" err="1" smtClean="0"/>
              <a:t>those</a:t>
            </a:r>
            <a:r>
              <a:rPr lang="fr-CA" sz="1400" dirty="0" smtClean="0"/>
              <a:t> objectives:</a:t>
            </a:r>
          </a:p>
          <a:p>
            <a:pPr lvl="1"/>
            <a:r>
              <a:rPr lang="fr-CA" sz="1000" dirty="0" err="1" smtClean="0"/>
              <a:t>Correctly</a:t>
            </a:r>
            <a:r>
              <a:rPr lang="fr-CA" sz="1000" dirty="0" smtClean="0"/>
              <a:t> </a:t>
            </a:r>
            <a:r>
              <a:rPr lang="fr-CA" sz="1000" dirty="0" err="1" smtClean="0"/>
              <a:t>selecting</a:t>
            </a:r>
            <a:r>
              <a:rPr lang="fr-CA" sz="1000" dirty="0" smtClean="0"/>
              <a:t> the </a:t>
            </a:r>
            <a:r>
              <a:rPr lang="fr-CA" sz="1000" dirty="0" err="1" smtClean="0"/>
              <a:t>word</a:t>
            </a:r>
            <a:r>
              <a:rPr lang="fr-CA" sz="1000" dirty="0" smtClean="0"/>
              <a:t> and </a:t>
            </a:r>
            <a:r>
              <a:rPr lang="fr-CA" sz="1000" dirty="0" err="1" smtClean="0"/>
              <a:t>food</a:t>
            </a:r>
            <a:r>
              <a:rPr lang="fr-CA" sz="1000" dirty="0" smtClean="0"/>
              <a:t> speed up the </a:t>
            </a:r>
            <a:r>
              <a:rPr lang="fr-CA" sz="1000" dirty="0" err="1" smtClean="0"/>
              <a:t>process</a:t>
            </a:r>
            <a:r>
              <a:rPr lang="fr-CA" sz="1000" dirty="0" smtClean="0"/>
              <a:t> to </a:t>
            </a:r>
            <a:r>
              <a:rPr lang="fr-CA" sz="1000" dirty="0" err="1" smtClean="0"/>
              <a:t>find</a:t>
            </a:r>
            <a:r>
              <a:rPr lang="fr-CA" sz="1000" dirty="0" smtClean="0"/>
              <a:t> the </a:t>
            </a:r>
            <a:r>
              <a:rPr lang="fr-CA" sz="1000" dirty="0" err="1" smtClean="0"/>
              <a:t>words</a:t>
            </a:r>
            <a:r>
              <a:rPr lang="fr-CA" sz="1000" dirty="0" smtClean="0"/>
              <a:t> the </a:t>
            </a:r>
            <a:r>
              <a:rPr lang="fr-CA" sz="1000" dirty="0" err="1" smtClean="0"/>
              <a:t>player</a:t>
            </a:r>
            <a:r>
              <a:rPr lang="fr-CA" sz="1000" dirty="0" smtClean="0"/>
              <a:t> </a:t>
            </a:r>
            <a:r>
              <a:rPr lang="fr-CA" sz="1000" dirty="0" err="1" smtClean="0"/>
              <a:t>is</a:t>
            </a:r>
            <a:r>
              <a:rPr lang="fr-CA" sz="1000" dirty="0" smtClean="0"/>
              <a:t> </a:t>
            </a:r>
            <a:r>
              <a:rPr lang="fr-CA" sz="1000" dirty="0" err="1" smtClean="0"/>
              <a:t>looking</a:t>
            </a:r>
            <a:r>
              <a:rPr lang="fr-CA" sz="1000" dirty="0" smtClean="0"/>
              <a:t> for</a:t>
            </a:r>
          </a:p>
          <a:p>
            <a:pPr lvl="1"/>
            <a:r>
              <a:rPr lang="fr-CA" sz="1000" dirty="0" err="1" smtClean="0"/>
              <a:t>Keeping</a:t>
            </a:r>
            <a:r>
              <a:rPr lang="fr-CA" sz="1000" dirty="0" smtClean="0"/>
              <a:t> the right </a:t>
            </a:r>
            <a:r>
              <a:rPr lang="fr-CA" sz="1000" dirty="0" err="1" smtClean="0"/>
              <a:t>words</a:t>
            </a:r>
            <a:r>
              <a:rPr lang="fr-CA" sz="1000" dirty="0" smtClean="0"/>
              <a:t> </a:t>
            </a:r>
            <a:r>
              <a:rPr lang="fr-CA" sz="1000" dirty="0" err="1" smtClean="0"/>
              <a:t>give</a:t>
            </a:r>
            <a:r>
              <a:rPr lang="fr-CA" sz="1000" dirty="0" smtClean="0"/>
              <a:t> more chance to </a:t>
            </a:r>
            <a:r>
              <a:rPr lang="fr-CA" sz="1000" dirty="0" err="1" smtClean="0"/>
              <a:t>find</a:t>
            </a:r>
            <a:r>
              <a:rPr lang="fr-CA" sz="1000" dirty="0" smtClean="0"/>
              <a:t> the correct </a:t>
            </a:r>
            <a:r>
              <a:rPr lang="fr-CA" sz="1000" dirty="0" err="1" smtClean="0"/>
              <a:t>word</a:t>
            </a:r>
            <a:r>
              <a:rPr lang="fr-CA" sz="1000" dirty="0" smtClean="0"/>
              <a:t> </a:t>
            </a:r>
            <a:r>
              <a:rPr lang="fr-CA" sz="1000" dirty="0" smtClean="0"/>
              <a:t>to </a:t>
            </a:r>
            <a:r>
              <a:rPr lang="fr-CA" sz="1000" dirty="0" err="1" smtClean="0"/>
              <a:t>fulfill</a:t>
            </a:r>
            <a:r>
              <a:rPr lang="fr-CA" sz="1000" dirty="0" smtClean="0"/>
              <a:t> </a:t>
            </a:r>
            <a:r>
              <a:rPr lang="fr-CA" sz="1000" dirty="0" smtClean="0"/>
              <a:t>the NPC </a:t>
            </a:r>
            <a:r>
              <a:rPr lang="fr-CA" sz="1000" dirty="0" err="1" smtClean="0"/>
              <a:t>request</a:t>
            </a:r>
            <a:endParaRPr lang="fr-CA" sz="1000" dirty="0" smtClean="0"/>
          </a:p>
          <a:p>
            <a:pPr lvl="1"/>
            <a:r>
              <a:rPr lang="fr-CA" sz="1000" dirty="0" err="1" smtClean="0"/>
              <a:t>Feeding</a:t>
            </a:r>
            <a:r>
              <a:rPr lang="fr-CA" sz="1000" dirty="0" smtClean="0"/>
              <a:t> the Minis </a:t>
            </a:r>
            <a:r>
              <a:rPr lang="fr-CA" sz="1000" dirty="0" err="1" smtClean="0"/>
              <a:t>enough</a:t>
            </a:r>
            <a:r>
              <a:rPr lang="fr-CA" sz="1000" dirty="0" smtClean="0"/>
              <a:t> trains </a:t>
            </a:r>
            <a:r>
              <a:rPr lang="fr-CA" sz="1000" dirty="0" err="1" smtClean="0"/>
              <a:t>them</a:t>
            </a:r>
            <a:r>
              <a:rPr lang="fr-CA" sz="1000" dirty="0" smtClean="0"/>
              <a:t> to </a:t>
            </a:r>
            <a:r>
              <a:rPr lang="fr-CA" sz="1000" dirty="0" err="1" smtClean="0"/>
              <a:t>be</a:t>
            </a:r>
            <a:r>
              <a:rPr lang="fr-CA" sz="1000" dirty="0" smtClean="0"/>
              <a:t> </a:t>
            </a:r>
            <a:r>
              <a:rPr lang="fr-CA" sz="1000" dirty="0" err="1" smtClean="0"/>
              <a:t>closer</a:t>
            </a:r>
            <a:r>
              <a:rPr lang="fr-CA" sz="1000" dirty="0" smtClean="0"/>
              <a:t> to the </a:t>
            </a:r>
            <a:r>
              <a:rPr lang="fr-CA" sz="1000" dirty="0" err="1" smtClean="0"/>
              <a:t>word</a:t>
            </a:r>
            <a:r>
              <a:rPr lang="fr-CA" sz="1000" dirty="0" smtClean="0"/>
              <a:t> the </a:t>
            </a:r>
            <a:r>
              <a:rPr lang="fr-CA" sz="1000" dirty="0" err="1" smtClean="0"/>
              <a:t>player</a:t>
            </a:r>
            <a:r>
              <a:rPr lang="fr-CA" sz="1000" dirty="0" smtClean="0"/>
              <a:t> </a:t>
            </a:r>
            <a:r>
              <a:rPr lang="fr-CA" sz="1000" dirty="0" err="1" smtClean="0"/>
              <a:t>is</a:t>
            </a:r>
            <a:r>
              <a:rPr lang="fr-CA" sz="1000" dirty="0" smtClean="0"/>
              <a:t> </a:t>
            </a:r>
            <a:r>
              <a:rPr lang="fr-CA" sz="1000" dirty="0" err="1" smtClean="0"/>
              <a:t>looking</a:t>
            </a:r>
            <a:r>
              <a:rPr lang="fr-CA" sz="1000" dirty="0" smtClean="0"/>
              <a:t> for</a:t>
            </a:r>
          </a:p>
          <a:p>
            <a:pPr lvl="1"/>
            <a:r>
              <a:rPr lang="fr-CA" sz="1000" dirty="0" err="1" smtClean="0"/>
              <a:t>Correctly</a:t>
            </a:r>
            <a:r>
              <a:rPr lang="fr-CA" sz="1000" dirty="0" smtClean="0"/>
              <a:t> </a:t>
            </a:r>
            <a:r>
              <a:rPr lang="fr-CA" sz="1000" dirty="0" err="1" smtClean="0"/>
              <a:t>answering</a:t>
            </a:r>
            <a:r>
              <a:rPr lang="fr-CA" sz="1000" dirty="0" smtClean="0"/>
              <a:t> the NPC </a:t>
            </a:r>
            <a:r>
              <a:rPr lang="fr-CA" sz="1000" dirty="0" err="1" smtClean="0"/>
              <a:t>request</a:t>
            </a:r>
            <a:r>
              <a:rPr lang="fr-CA" sz="1000" dirty="0" smtClean="0"/>
              <a:t> </a:t>
            </a:r>
            <a:r>
              <a:rPr lang="fr-CA" sz="1000" dirty="0" err="1" smtClean="0"/>
              <a:t>provides</a:t>
            </a:r>
            <a:r>
              <a:rPr lang="fr-CA" sz="1000" dirty="0" smtClean="0"/>
              <a:t> </a:t>
            </a:r>
            <a:r>
              <a:rPr lang="fr-CA" sz="1000" dirty="0" err="1" smtClean="0"/>
              <a:t>currency</a:t>
            </a:r>
            <a:endParaRPr lang="fr-CA" sz="1000" dirty="0"/>
          </a:p>
          <a:p>
            <a:pPr lvl="1"/>
            <a:r>
              <a:rPr lang="fr-CA" sz="1000" dirty="0" err="1" smtClean="0"/>
              <a:t>Earning</a:t>
            </a:r>
            <a:r>
              <a:rPr lang="fr-CA" sz="1000" dirty="0" smtClean="0"/>
              <a:t> </a:t>
            </a:r>
            <a:r>
              <a:rPr lang="fr-CA" sz="1000" dirty="0" err="1" smtClean="0"/>
              <a:t>currencies</a:t>
            </a:r>
            <a:r>
              <a:rPr lang="fr-CA" sz="1000" dirty="0" smtClean="0"/>
              <a:t> let the </a:t>
            </a:r>
            <a:r>
              <a:rPr lang="fr-CA" sz="1000" dirty="0" err="1" smtClean="0"/>
              <a:t>player</a:t>
            </a:r>
            <a:r>
              <a:rPr lang="fr-CA" sz="1000" dirty="0" smtClean="0"/>
              <a:t> </a:t>
            </a:r>
            <a:r>
              <a:rPr lang="fr-CA" sz="1000" dirty="0" err="1" smtClean="0"/>
              <a:t>purchase</a:t>
            </a:r>
            <a:r>
              <a:rPr lang="fr-CA" sz="1000" dirty="0" smtClean="0"/>
              <a:t> upgrades and </a:t>
            </a:r>
            <a:r>
              <a:rPr lang="fr-CA" sz="1000" dirty="0" err="1" smtClean="0"/>
              <a:t>customization</a:t>
            </a:r>
            <a:endParaRPr lang="fr-CA" sz="1000" dirty="0" smtClean="0"/>
          </a:p>
          <a:p>
            <a:endParaRPr lang="fr-CA" sz="1400" dirty="0" smtClean="0"/>
          </a:p>
          <a:p>
            <a:r>
              <a:rPr lang="fr-CA" sz="1400" dirty="0" smtClean="0"/>
              <a:t>The </a:t>
            </a:r>
            <a:r>
              <a:rPr lang="fr-CA" sz="1400" dirty="0" err="1" smtClean="0"/>
              <a:t>elements</a:t>
            </a:r>
            <a:r>
              <a:rPr lang="fr-CA" sz="1400" dirty="0" smtClean="0"/>
              <a:t> </a:t>
            </a:r>
            <a:r>
              <a:rPr lang="fr-CA" sz="1400" dirty="0" err="1" smtClean="0"/>
              <a:t>create</a:t>
            </a:r>
            <a:r>
              <a:rPr lang="fr-CA" sz="1400" dirty="0" smtClean="0"/>
              <a:t> multiple </a:t>
            </a:r>
            <a:r>
              <a:rPr lang="fr-CA" sz="1400" dirty="0" err="1" smtClean="0"/>
              <a:t>behaviors</a:t>
            </a:r>
            <a:r>
              <a:rPr lang="fr-CA" sz="1400" dirty="0" smtClean="0"/>
              <a:t>.</a:t>
            </a:r>
          </a:p>
          <a:p>
            <a:pPr lvl="1"/>
            <a:r>
              <a:rPr lang="fr-CA" sz="1000" dirty="0" err="1" smtClean="0"/>
              <a:t>Send</a:t>
            </a:r>
            <a:r>
              <a:rPr lang="fr-CA" sz="1000" dirty="0" smtClean="0"/>
              <a:t> the right </a:t>
            </a:r>
            <a:r>
              <a:rPr lang="fr-CA" sz="1000" dirty="0" err="1" smtClean="0"/>
              <a:t>word</a:t>
            </a:r>
            <a:r>
              <a:rPr lang="fr-CA" sz="1000" dirty="0" smtClean="0"/>
              <a:t> on the radio, for the Minis to </a:t>
            </a:r>
            <a:r>
              <a:rPr lang="fr-CA" sz="1000" dirty="0" err="1" smtClean="0"/>
              <a:t>produce</a:t>
            </a:r>
            <a:r>
              <a:rPr lang="fr-CA" sz="1000" dirty="0" smtClean="0"/>
              <a:t> the correct components.</a:t>
            </a:r>
          </a:p>
          <a:p>
            <a:pPr lvl="1"/>
            <a:r>
              <a:rPr lang="fr-CA" sz="1000" dirty="0" err="1" smtClean="0"/>
              <a:t>Increase</a:t>
            </a:r>
            <a:r>
              <a:rPr lang="fr-CA" sz="1000" dirty="0" smtClean="0"/>
              <a:t> </a:t>
            </a:r>
            <a:r>
              <a:rPr lang="fr-CA" sz="1000" dirty="0" err="1" smtClean="0"/>
              <a:t>your</a:t>
            </a:r>
            <a:r>
              <a:rPr lang="fr-CA" sz="1000" dirty="0" smtClean="0"/>
              <a:t> </a:t>
            </a:r>
            <a:r>
              <a:rPr lang="fr-CA" sz="1000" dirty="0" smtClean="0"/>
              <a:t>chance </a:t>
            </a:r>
            <a:r>
              <a:rPr lang="fr-CA" sz="1000" dirty="0" smtClean="0"/>
              <a:t>of </a:t>
            </a:r>
            <a:r>
              <a:rPr lang="fr-CA" sz="1000" dirty="0" err="1" smtClean="0"/>
              <a:t>earning</a:t>
            </a:r>
            <a:r>
              <a:rPr lang="fr-CA" sz="1000" dirty="0" smtClean="0"/>
              <a:t> the correct components by </a:t>
            </a:r>
            <a:r>
              <a:rPr lang="fr-CA" sz="1000" dirty="0" err="1" smtClean="0"/>
              <a:t>giving</a:t>
            </a:r>
            <a:r>
              <a:rPr lang="fr-CA" sz="1000" dirty="0" smtClean="0"/>
              <a:t> </a:t>
            </a:r>
            <a:r>
              <a:rPr lang="fr-CA" sz="1000" dirty="0" err="1" smtClean="0"/>
              <a:t>them</a:t>
            </a:r>
            <a:r>
              <a:rPr lang="fr-CA" sz="1000" dirty="0" smtClean="0"/>
              <a:t> the </a:t>
            </a:r>
            <a:r>
              <a:rPr lang="fr-CA" sz="1000" dirty="0" err="1" smtClean="0"/>
              <a:t>appropriate</a:t>
            </a:r>
            <a:r>
              <a:rPr lang="fr-CA" sz="1000" dirty="0" smtClean="0"/>
              <a:t> </a:t>
            </a:r>
            <a:r>
              <a:rPr lang="fr-CA" sz="1000" dirty="0" err="1" smtClean="0"/>
              <a:t>meal</a:t>
            </a:r>
            <a:r>
              <a:rPr lang="fr-CA" sz="1000" dirty="0" smtClean="0"/>
              <a:t>.</a:t>
            </a:r>
          </a:p>
          <a:p>
            <a:pPr lvl="1"/>
            <a:r>
              <a:rPr lang="fr-CA" sz="1000" dirty="0" err="1" smtClean="0"/>
              <a:t>Predict</a:t>
            </a:r>
            <a:r>
              <a:rPr lang="fr-CA" sz="1000" dirty="0" smtClean="0"/>
              <a:t> </a:t>
            </a:r>
            <a:r>
              <a:rPr lang="fr-CA" sz="1000" dirty="0" err="1" smtClean="0"/>
              <a:t>words</a:t>
            </a:r>
            <a:r>
              <a:rPr lang="fr-CA" sz="1000" dirty="0" smtClean="0"/>
              <a:t> </a:t>
            </a:r>
            <a:r>
              <a:rPr lang="fr-CA" sz="1000" dirty="0" err="1" smtClean="0"/>
              <a:t>through</a:t>
            </a:r>
            <a:r>
              <a:rPr lang="fr-CA" sz="1000" dirty="0" smtClean="0"/>
              <a:t> the </a:t>
            </a:r>
            <a:r>
              <a:rPr lang="fr-CA" sz="1000" dirty="0" err="1" smtClean="0"/>
              <a:t>available</a:t>
            </a:r>
            <a:r>
              <a:rPr lang="fr-CA" sz="1000" dirty="0" smtClean="0"/>
              <a:t> </a:t>
            </a:r>
            <a:r>
              <a:rPr lang="fr-CA" sz="1000" dirty="0" err="1" smtClean="0"/>
              <a:t>letters</a:t>
            </a:r>
            <a:r>
              <a:rPr lang="fr-CA" sz="1000" dirty="0" smtClean="0"/>
              <a:t> </a:t>
            </a:r>
            <a:r>
              <a:rPr lang="fr-CA" sz="1000" dirty="0" err="1" smtClean="0"/>
              <a:t>provided</a:t>
            </a:r>
            <a:r>
              <a:rPr lang="fr-CA" sz="1000" dirty="0" smtClean="0"/>
              <a:t> by the Minis</a:t>
            </a:r>
          </a:p>
          <a:p>
            <a:pPr lvl="1"/>
            <a:r>
              <a:rPr lang="fr-CA" sz="1000" dirty="0" err="1" smtClean="0"/>
              <a:t>Decide</a:t>
            </a:r>
            <a:r>
              <a:rPr lang="fr-CA" sz="1000" dirty="0" smtClean="0"/>
              <a:t> </a:t>
            </a:r>
            <a:r>
              <a:rPr lang="fr-CA" sz="1000" dirty="0" err="1" smtClean="0"/>
              <a:t>what</a:t>
            </a:r>
            <a:r>
              <a:rPr lang="fr-CA" sz="1000" dirty="0" smtClean="0"/>
              <a:t> to do </a:t>
            </a:r>
            <a:r>
              <a:rPr lang="fr-CA" sz="1000" dirty="0" err="1" smtClean="0"/>
              <a:t>with</a:t>
            </a:r>
            <a:r>
              <a:rPr lang="fr-CA" sz="1000" dirty="0" smtClean="0"/>
              <a:t> </a:t>
            </a:r>
            <a:r>
              <a:rPr lang="fr-CA" sz="1000" dirty="0" err="1" smtClean="0"/>
              <a:t>each</a:t>
            </a:r>
            <a:r>
              <a:rPr lang="fr-CA" sz="1000" dirty="0" smtClean="0"/>
              <a:t> </a:t>
            </a:r>
            <a:r>
              <a:rPr lang="fr-CA" sz="1000" dirty="0" err="1" smtClean="0"/>
              <a:t>word</a:t>
            </a:r>
            <a:endParaRPr lang="fr-CA" sz="1000" dirty="0" smtClean="0"/>
          </a:p>
          <a:p>
            <a:pPr lvl="1"/>
            <a:r>
              <a:rPr lang="fr-CA" sz="1000" dirty="0" err="1" smtClean="0"/>
              <a:t>Determine</a:t>
            </a:r>
            <a:r>
              <a:rPr lang="fr-CA" sz="1000" dirty="0" smtClean="0"/>
              <a:t> the </a:t>
            </a:r>
            <a:r>
              <a:rPr lang="fr-CA" sz="1000" dirty="0" smtClean="0"/>
              <a:t>NPC </a:t>
            </a:r>
            <a:r>
              <a:rPr lang="fr-CA" sz="1000" dirty="0" err="1" smtClean="0"/>
              <a:t>request</a:t>
            </a:r>
            <a:endParaRPr lang="fr-CA" sz="1000" dirty="0" smtClean="0"/>
          </a:p>
          <a:p>
            <a:pPr lvl="1"/>
            <a:r>
              <a:rPr lang="fr-CA" sz="1000" dirty="0" err="1" smtClean="0"/>
              <a:t>Decide</a:t>
            </a:r>
            <a:r>
              <a:rPr lang="fr-CA" sz="1000" dirty="0" smtClean="0"/>
              <a:t> </a:t>
            </a:r>
            <a:r>
              <a:rPr lang="fr-CA" sz="1000" dirty="0" err="1" smtClean="0"/>
              <a:t>what</a:t>
            </a:r>
            <a:r>
              <a:rPr lang="fr-CA" sz="1000" dirty="0" smtClean="0"/>
              <a:t> to do </a:t>
            </a:r>
            <a:r>
              <a:rPr lang="fr-CA" sz="1000" dirty="0" err="1" smtClean="0"/>
              <a:t>with</a:t>
            </a:r>
            <a:r>
              <a:rPr lang="fr-CA" sz="1000" dirty="0" smtClean="0"/>
              <a:t> the </a:t>
            </a:r>
            <a:r>
              <a:rPr lang="fr-CA" sz="1000" dirty="0" err="1" smtClean="0"/>
              <a:t>currencies</a:t>
            </a:r>
            <a:r>
              <a:rPr lang="fr-CA" sz="1000" dirty="0" smtClean="0"/>
              <a:t>.</a:t>
            </a:r>
            <a:endParaRPr lang="en-US" sz="10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
        <p:nvSpPr>
          <p:cNvPr id="6" name="Espace réservé du contenu 2"/>
          <p:cNvSpPr>
            <a:spLocks noGrp="1"/>
          </p:cNvSpPr>
          <p:nvPr>
            <p:ph idx="1"/>
          </p:nvPr>
        </p:nvSpPr>
        <p:spPr>
          <a:xfrm>
            <a:off x="457200" y="5589240"/>
            <a:ext cx="8229600" cy="720080"/>
          </a:xfrm>
        </p:spPr>
        <p:txBody>
          <a:bodyPr>
            <a:normAutofit fontScale="92500" lnSpcReduction="10000"/>
          </a:bodyPr>
          <a:lstStyle/>
          <a:p>
            <a:r>
              <a:rPr lang="fr-CA" sz="1400" dirty="0" smtClean="0"/>
              <a:t>The </a:t>
            </a:r>
            <a:r>
              <a:rPr lang="fr-CA" sz="1400" dirty="0" err="1" smtClean="0"/>
              <a:t>player</a:t>
            </a:r>
            <a:r>
              <a:rPr lang="fr-CA" sz="1400" dirty="0" smtClean="0"/>
              <a:t> </a:t>
            </a:r>
            <a:r>
              <a:rPr lang="fr-CA" sz="1400" dirty="0" err="1" smtClean="0"/>
              <a:t>can</a:t>
            </a:r>
            <a:r>
              <a:rPr lang="fr-CA" sz="1400" dirty="0" smtClean="0"/>
              <a:t> </a:t>
            </a:r>
            <a:r>
              <a:rPr lang="fr-CA" sz="1400" dirty="0" err="1" smtClean="0"/>
              <a:t>access</a:t>
            </a:r>
            <a:r>
              <a:rPr lang="fr-CA" sz="1400" dirty="0" smtClean="0"/>
              <a:t> all </a:t>
            </a:r>
            <a:r>
              <a:rPr lang="fr-CA" sz="1400" dirty="0" err="1" smtClean="0"/>
              <a:t>mechanics</a:t>
            </a:r>
            <a:r>
              <a:rPr lang="fr-CA" sz="1400" dirty="0" smtClean="0"/>
              <a:t> </a:t>
            </a:r>
            <a:r>
              <a:rPr lang="fr-CA" sz="1400" dirty="0" err="1" smtClean="0"/>
              <a:t>from</a:t>
            </a:r>
            <a:r>
              <a:rPr lang="fr-CA" sz="1400" dirty="0" smtClean="0"/>
              <a:t> the </a:t>
            </a:r>
            <a:r>
              <a:rPr lang="fr-CA" sz="1400" dirty="0" err="1" smtClean="0"/>
              <a:t>screen</a:t>
            </a:r>
            <a:r>
              <a:rPr lang="fr-CA" sz="1400" dirty="0" smtClean="0"/>
              <a:t> </a:t>
            </a:r>
            <a:r>
              <a:rPr lang="fr-CA" sz="1400" dirty="0" err="1" smtClean="0"/>
              <a:t>showing</a:t>
            </a:r>
            <a:r>
              <a:rPr lang="fr-CA" sz="1400" dirty="0" smtClean="0"/>
              <a:t> </a:t>
            </a:r>
            <a:r>
              <a:rPr lang="fr-CA" sz="1400" dirty="0" err="1" smtClean="0"/>
              <a:t>his</a:t>
            </a:r>
            <a:r>
              <a:rPr lang="fr-CA" sz="1400" dirty="0" smtClean="0"/>
              <a:t> house and the </a:t>
            </a:r>
            <a:r>
              <a:rPr lang="fr-CA" sz="1400" dirty="0" err="1" smtClean="0"/>
              <a:t>backyard</a:t>
            </a:r>
            <a:r>
              <a:rPr lang="fr-CA" sz="1400" dirty="0" smtClean="0"/>
              <a:t>.</a:t>
            </a:r>
          </a:p>
          <a:p>
            <a:r>
              <a:rPr lang="fr-CA" sz="1400" dirty="0" err="1" smtClean="0"/>
              <a:t>From</a:t>
            </a:r>
            <a:r>
              <a:rPr lang="fr-CA" sz="1400" dirty="0" smtClean="0"/>
              <a:t> </a:t>
            </a:r>
            <a:r>
              <a:rPr lang="fr-CA" sz="1400" dirty="0" err="1" smtClean="0"/>
              <a:t>there</a:t>
            </a:r>
            <a:r>
              <a:rPr lang="fr-CA" sz="1400" dirty="0" smtClean="0"/>
              <a:t>, the </a:t>
            </a:r>
            <a:r>
              <a:rPr lang="fr-CA" sz="1400" dirty="0" err="1" smtClean="0"/>
              <a:t>player</a:t>
            </a:r>
            <a:r>
              <a:rPr lang="fr-CA" sz="1400" dirty="0" smtClean="0"/>
              <a:t> </a:t>
            </a:r>
            <a:r>
              <a:rPr lang="fr-CA" sz="1400" dirty="0" err="1" smtClean="0"/>
              <a:t>can</a:t>
            </a:r>
            <a:r>
              <a:rPr lang="fr-CA" sz="1400" dirty="0" smtClean="0"/>
              <a:t> </a:t>
            </a:r>
            <a:r>
              <a:rPr lang="fr-CA" sz="1400" dirty="0" err="1" smtClean="0"/>
              <a:t>give</a:t>
            </a:r>
            <a:r>
              <a:rPr lang="fr-CA" sz="1400" dirty="0" smtClean="0"/>
              <a:t> </a:t>
            </a:r>
            <a:r>
              <a:rPr lang="fr-CA" sz="1400" dirty="0" err="1" smtClean="0"/>
              <a:t>food</a:t>
            </a:r>
            <a:r>
              <a:rPr lang="fr-CA" sz="1400" dirty="0" smtClean="0"/>
              <a:t>, set the radio, check the Minis, </a:t>
            </a:r>
            <a:r>
              <a:rPr lang="fr-CA" sz="1400" dirty="0" err="1" smtClean="0"/>
              <a:t>purchase</a:t>
            </a:r>
            <a:r>
              <a:rPr lang="fr-CA" sz="1400" dirty="0" smtClean="0"/>
              <a:t> </a:t>
            </a:r>
            <a:r>
              <a:rPr lang="fr-CA" sz="1400" dirty="0" err="1" smtClean="0"/>
              <a:t>at</a:t>
            </a:r>
            <a:r>
              <a:rPr lang="fr-CA" sz="1400" dirty="0" smtClean="0"/>
              <a:t> the shop and </a:t>
            </a:r>
            <a:r>
              <a:rPr lang="fr-CA" sz="1400" dirty="0" err="1" smtClean="0"/>
              <a:t>answer</a:t>
            </a:r>
            <a:r>
              <a:rPr lang="fr-CA" sz="1400" dirty="0" smtClean="0"/>
              <a:t> </a:t>
            </a:r>
            <a:r>
              <a:rPr lang="fr-CA" sz="1400" dirty="0" err="1" smtClean="0"/>
              <a:t>neighbors</a:t>
            </a:r>
            <a:r>
              <a:rPr lang="fr-CA" sz="1400" dirty="0" smtClean="0"/>
              <a:t>’ </a:t>
            </a:r>
            <a:r>
              <a:rPr lang="fr-CA" sz="1400" dirty="0" err="1" smtClean="0"/>
              <a:t>requests</a:t>
            </a:r>
            <a:r>
              <a:rPr lang="fr-CA" sz="1400" dirty="0" smtClean="0"/>
              <a:t>.</a:t>
            </a:r>
          </a:p>
        </p:txBody>
      </p:sp>
      <p:pic>
        <p:nvPicPr>
          <p:cNvPr id="3074" name="Picture 2"/>
          <p:cNvPicPr>
            <a:picLocks noChangeAspect="1" noChangeArrowheads="1"/>
          </p:cNvPicPr>
          <p:nvPr/>
        </p:nvPicPr>
        <p:blipFill>
          <a:blip r:embed="rId2" cstate="print"/>
          <a:srcRect/>
          <a:stretch>
            <a:fillRect/>
          </a:stretch>
        </p:blipFill>
        <p:spPr bwMode="auto">
          <a:xfrm>
            <a:off x="1331640" y="548680"/>
            <a:ext cx="6480720" cy="460941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Secondary</a:t>
            </a:r>
            <a:r>
              <a:rPr lang="fr-CA" dirty="0" smtClean="0"/>
              <a:t> </a:t>
            </a:r>
            <a:r>
              <a:rPr lang="fr-CA" dirty="0" err="1" smtClean="0"/>
              <a:t>Mechanics</a:t>
            </a:r>
            <a:endParaRPr lang="en-US" dirty="0"/>
          </a:p>
        </p:txBody>
      </p:sp>
      <p:sp>
        <p:nvSpPr>
          <p:cNvPr id="3" name="Espace réservé du contenu 2"/>
          <p:cNvSpPr>
            <a:spLocks noGrp="1"/>
          </p:cNvSpPr>
          <p:nvPr>
            <p:ph idx="1"/>
          </p:nvPr>
        </p:nvSpPr>
        <p:spPr>
          <a:xfrm>
            <a:off x="457200" y="1340768"/>
            <a:ext cx="8219256" cy="4896544"/>
          </a:xfrm>
        </p:spPr>
        <p:txBody>
          <a:bodyPr>
            <a:normAutofit fontScale="85000" lnSpcReduction="20000"/>
          </a:bodyPr>
          <a:lstStyle/>
          <a:p>
            <a:r>
              <a:rPr lang="en-US" sz="1400" dirty="0" smtClean="0"/>
              <a:t>Different secondary mechanics can be added to enhance the core mechanics.</a:t>
            </a:r>
          </a:p>
          <a:p>
            <a:endParaRPr lang="en-US" sz="1400" dirty="0" smtClean="0"/>
          </a:p>
          <a:p>
            <a:r>
              <a:rPr lang="en-US" sz="1400" dirty="0" smtClean="0"/>
              <a:t>NPC Requests</a:t>
            </a:r>
          </a:p>
          <a:p>
            <a:pPr lvl="1"/>
            <a:r>
              <a:rPr lang="en-US" sz="1000" dirty="0" smtClean="0"/>
              <a:t>Following the lessons the player is at, different NPC comes and ask the player for different words. They reward him with coins for the shop.</a:t>
            </a:r>
          </a:p>
          <a:p>
            <a:endParaRPr lang="fr-CA" sz="1400" dirty="0" smtClean="0"/>
          </a:p>
          <a:p>
            <a:r>
              <a:rPr lang="fr-CA" sz="1400" dirty="0" smtClean="0"/>
              <a:t>Minis Training</a:t>
            </a:r>
          </a:p>
          <a:p>
            <a:pPr lvl="1"/>
            <a:r>
              <a:rPr lang="fr-CA" sz="1000" dirty="0" smtClean="0"/>
              <a:t>By </a:t>
            </a:r>
            <a:r>
              <a:rPr lang="fr-CA" sz="1000" dirty="0" err="1" smtClean="0"/>
              <a:t>converting</a:t>
            </a:r>
            <a:r>
              <a:rPr lang="fr-CA" sz="1000" dirty="0" smtClean="0"/>
              <a:t> </a:t>
            </a:r>
            <a:r>
              <a:rPr lang="fr-CA" sz="1000" dirty="0" err="1" smtClean="0"/>
              <a:t>words</a:t>
            </a:r>
            <a:r>
              <a:rPr lang="fr-CA" sz="1000" dirty="0" smtClean="0"/>
              <a:t> </a:t>
            </a:r>
            <a:r>
              <a:rPr lang="fr-CA" sz="1000" dirty="0" err="1" smtClean="0"/>
              <a:t>into</a:t>
            </a:r>
            <a:r>
              <a:rPr lang="fr-CA" sz="1000" dirty="0" smtClean="0"/>
              <a:t> </a:t>
            </a:r>
            <a:r>
              <a:rPr lang="fr-CA" sz="1000" dirty="0" err="1" smtClean="0"/>
              <a:t>experience</a:t>
            </a:r>
            <a:r>
              <a:rPr lang="fr-CA" sz="1000" dirty="0" smtClean="0"/>
              <a:t> points, the </a:t>
            </a:r>
            <a:r>
              <a:rPr lang="fr-CA" sz="1000" dirty="0" err="1" smtClean="0"/>
              <a:t>player</a:t>
            </a:r>
            <a:r>
              <a:rPr lang="fr-CA" sz="1000" dirty="0" smtClean="0"/>
              <a:t> </a:t>
            </a:r>
            <a:r>
              <a:rPr lang="fr-CA" sz="1000" dirty="0" smtClean="0"/>
              <a:t>trains </a:t>
            </a:r>
            <a:r>
              <a:rPr lang="fr-CA" sz="1000" dirty="0" smtClean="0"/>
              <a:t>the Minis to </a:t>
            </a:r>
            <a:r>
              <a:rPr lang="fr-CA" sz="1000" dirty="0" err="1" smtClean="0"/>
              <a:t>understand</a:t>
            </a:r>
            <a:r>
              <a:rPr lang="fr-CA" sz="1000" dirty="0" smtClean="0"/>
              <a:t> </a:t>
            </a:r>
            <a:r>
              <a:rPr lang="fr-CA" sz="1000" dirty="0" err="1" smtClean="0"/>
              <a:t>better</a:t>
            </a:r>
            <a:r>
              <a:rPr lang="fr-CA" sz="1000" dirty="0" smtClean="0"/>
              <a:t> more </a:t>
            </a:r>
            <a:r>
              <a:rPr lang="fr-CA" sz="1000" dirty="0" err="1" smtClean="0"/>
              <a:t>complex</a:t>
            </a:r>
            <a:r>
              <a:rPr lang="fr-CA" sz="1000" dirty="0" smtClean="0"/>
              <a:t> </a:t>
            </a:r>
            <a:r>
              <a:rPr lang="fr-CA" sz="1000" dirty="0" err="1" smtClean="0"/>
              <a:t>words</a:t>
            </a:r>
            <a:r>
              <a:rPr lang="fr-CA" sz="1000" dirty="0" smtClean="0"/>
              <a:t>. This </a:t>
            </a:r>
            <a:r>
              <a:rPr lang="fr-CA" sz="1000" dirty="0" err="1" smtClean="0"/>
              <a:t>reduces</a:t>
            </a:r>
            <a:r>
              <a:rPr lang="fr-CA" sz="1000" dirty="0" smtClean="0"/>
              <a:t> the chance of </a:t>
            </a:r>
            <a:r>
              <a:rPr lang="fr-CA" sz="1000" dirty="0" err="1" smtClean="0"/>
              <a:t>getting</a:t>
            </a:r>
            <a:r>
              <a:rPr lang="fr-CA" sz="1000" dirty="0" smtClean="0"/>
              <a:t> </a:t>
            </a:r>
            <a:r>
              <a:rPr lang="fr-CA" sz="1000" dirty="0" err="1" smtClean="0"/>
              <a:t>unexpected</a:t>
            </a:r>
            <a:r>
              <a:rPr lang="fr-CA" sz="1000" dirty="0" smtClean="0"/>
              <a:t> </a:t>
            </a:r>
            <a:r>
              <a:rPr lang="fr-CA" sz="1000" dirty="0" err="1" smtClean="0"/>
              <a:t>words</a:t>
            </a:r>
            <a:r>
              <a:rPr lang="fr-CA" sz="1000" dirty="0" smtClean="0"/>
              <a:t>.</a:t>
            </a:r>
          </a:p>
          <a:p>
            <a:endParaRPr lang="en-US" sz="1400" dirty="0" smtClean="0"/>
          </a:p>
          <a:p>
            <a:r>
              <a:rPr lang="en-US" sz="1400" dirty="0" smtClean="0"/>
              <a:t>Prime Components/Words</a:t>
            </a:r>
          </a:p>
          <a:p>
            <a:pPr lvl="1"/>
            <a:r>
              <a:rPr lang="en-US" sz="1000" dirty="0" smtClean="0"/>
              <a:t>Minis could produce “prime” outcomes that </a:t>
            </a:r>
            <a:r>
              <a:rPr lang="en-US" sz="1000" dirty="0" smtClean="0"/>
              <a:t>are worth </a:t>
            </a:r>
            <a:r>
              <a:rPr lang="en-US" sz="1000" dirty="0" smtClean="0"/>
              <a:t>more to NPC.</a:t>
            </a:r>
          </a:p>
          <a:p>
            <a:pPr lvl="1"/>
            <a:r>
              <a:rPr lang="fr-CA" sz="1000" dirty="0" err="1" smtClean="0"/>
              <a:t>They</a:t>
            </a:r>
            <a:r>
              <a:rPr lang="fr-CA" sz="1000" dirty="0" smtClean="0"/>
              <a:t> are </a:t>
            </a:r>
            <a:r>
              <a:rPr lang="fr-CA" sz="1000" dirty="0" err="1" smtClean="0"/>
              <a:t>notified</a:t>
            </a:r>
            <a:r>
              <a:rPr lang="fr-CA" sz="1000" dirty="0" smtClean="0"/>
              <a:t> via a </a:t>
            </a:r>
            <a:r>
              <a:rPr lang="fr-CA" sz="1000" dirty="0" err="1" smtClean="0"/>
              <a:t>shiny</a:t>
            </a:r>
            <a:r>
              <a:rPr lang="fr-CA" sz="1000" dirty="0" smtClean="0"/>
              <a:t> golden state on the </a:t>
            </a:r>
            <a:r>
              <a:rPr lang="fr-CA" sz="1000" dirty="0" err="1" smtClean="0"/>
              <a:t>word</a:t>
            </a:r>
            <a:r>
              <a:rPr lang="fr-CA" sz="1000" dirty="0" smtClean="0"/>
              <a:t>.</a:t>
            </a:r>
            <a:endParaRPr lang="en-US" sz="1000" dirty="0" smtClean="0"/>
          </a:p>
          <a:p>
            <a:pPr lvl="1"/>
            <a:r>
              <a:rPr lang="fr-CA" sz="1000" dirty="0" err="1" smtClean="0"/>
              <a:t>Giving</a:t>
            </a:r>
            <a:r>
              <a:rPr lang="fr-CA" sz="1000" dirty="0" smtClean="0"/>
              <a:t> a prime </a:t>
            </a:r>
            <a:r>
              <a:rPr lang="fr-CA" sz="1000" dirty="0" err="1" smtClean="0"/>
              <a:t>word</a:t>
            </a:r>
            <a:r>
              <a:rPr lang="fr-CA" sz="1000" dirty="0" smtClean="0"/>
              <a:t> to an NPC </a:t>
            </a:r>
            <a:r>
              <a:rPr lang="fr-CA" sz="1000" dirty="0" err="1" smtClean="0"/>
              <a:t>increased</a:t>
            </a:r>
            <a:r>
              <a:rPr lang="fr-CA" sz="1000" dirty="0" smtClean="0"/>
              <a:t> the value of </a:t>
            </a:r>
            <a:r>
              <a:rPr lang="fr-CA" sz="1000" dirty="0" err="1" smtClean="0"/>
              <a:t>its</a:t>
            </a:r>
            <a:r>
              <a:rPr lang="fr-CA" sz="1000" dirty="0" smtClean="0"/>
              <a:t> </a:t>
            </a:r>
            <a:r>
              <a:rPr lang="fr-CA" sz="1000" dirty="0" err="1" smtClean="0"/>
              <a:t>reward</a:t>
            </a:r>
            <a:r>
              <a:rPr lang="fr-CA" sz="1000" dirty="0" smtClean="0"/>
              <a:t>. Ex.: The </a:t>
            </a:r>
            <a:r>
              <a:rPr lang="fr-CA" sz="1000" dirty="0" err="1" smtClean="0"/>
              <a:t>word</a:t>
            </a:r>
            <a:r>
              <a:rPr lang="fr-CA" sz="1000" dirty="0" smtClean="0"/>
              <a:t> CAT </a:t>
            </a:r>
            <a:r>
              <a:rPr lang="fr-CA" sz="1000" dirty="0" err="1" smtClean="0"/>
              <a:t>would</a:t>
            </a:r>
            <a:r>
              <a:rPr lang="fr-CA" sz="1000" dirty="0" smtClean="0"/>
              <a:t> </a:t>
            </a:r>
            <a:r>
              <a:rPr lang="fr-CA" sz="1000" dirty="0" err="1" smtClean="0"/>
              <a:t>give</a:t>
            </a:r>
            <a:r>
              <a:rPr lang="fr-CA" sz="1000" dirty="0" smtClean="0"/>
              <a:t> 10 coins. A prime CAT </a:t>
            </a:r>
            <a:r>
              <a:rPr lang="fr-CA" sz="1000" dirty="0" err="1" smtClean="0"/>
              <a:t>would</a:t>
            </a:r>
            <a:r>
              <a:rPr lang="fr-CA" sz="1000" dirty="0" smtClean="0"/>
              <a:t> </a:t>
            </a:r>
            <a:r>
              <a:rPr lang="fr-CA" sz="1000" dirty="0" err="1" smtClean="0"/>
              <a:t>give</a:t>
            </a:r>
            <a:r>
              <a:rPr lang="fr-CA" sz="1000" dirty="0" smtClean="0"/>
              <a:t> 15 coins </a:t>
            </a:r>
            <a:r>
              <a:rPr lang="fr-CA" sz="1000" dirty="0" err="1" smtClean="0"/>
              <a:t>instead</a:t>
            </a:r>
            <a:r>
              <a:rPr lang="fr-CA" sz="1000" dirty="0" smtClean="0"/>
              <a:t>.</a:t>
            </a:r>
            <a:endParaRPr lang="en-US" sz="1000" dirty="0" smtClean="0"/>
          </a:p>
          <a:p>
            <a:endParaRPr lang="en-US" sz="1400" dirty="0" smtClean="0"/>
          </a:p>
          <a:p>
            <a:r>
              <a:rPr lang="en-US" sz="1400" dirty="0" smtClean="0"/>
              <a:t>Rotten Components/Words</a:t>
            </a:r>
          </a:p>
          <a:p>
            <a:pPr lvl="1"/>
            <a:r>
              <a:rPr lang="en-US" sz="1000" dirty="0" smtClean="0"/>
              <a:t>As the prime components, some components could be “rotten”. </a:t>
            </a:r>
          </a:p>
          <a:p>
            <a:pPr lvl="1"/>
            <a:r>
              <a:rPr lang="fr-CA" sz="1000" dirty="0" err="1" smtClean="0"/>
              <a:t>They</a:t>
            </a:r>
            <a:r>
              <a:rPr lang="fr-CA" sz="1000" dirty="0" smtClean="0"/>
              <a:t> are </a:t>
            </a:r>
            <a:r>
              <a:rPr lang="fr-CA" sz="1000" dirty="0" err="1" smtClean="0"/>
              <a:t>notified</a:t>
            </a:r>
            <a:r>
              <a:rPr lang="fr-CA" sz="1000" dirty="0" smtClean="0"/>
              <a:t> via a </a:t>
            </a:r>
            <a:r>
              <a:rPr lang="fr-CA" sz="1000" dirty="0" err="1" smtClean="0"/>
              <a:t>dark</a:t>
            </a:r>
            <a:r>
              <a:rPr lang="fr-CA" sz="1000" dirty="0" smtClean="0"/>
              <a:t>, </a:t>
            </a:r>
            <a:r>
              <a:rPr lang="fr-CA" sz="1000" dirty="0" err="1" smtClean="0"/>
              <a:t>bland</a:t>
            </a:r>
            <a:r>
              <a:rPr lang="fr-CA" sz="1000" dirty="0" smtClean="0"/>
              <a:t> state on the </a:t>
            </a:r>
            <a:r>
              <a:rPr lang="fr-CA" sz="1000" dirty="0" err="1" smtClean="0"/>
              <a:t>word</a:t>
            </a:r>
            <a:r>
              <a:rPr lang="fr-CA" sz="1000" dirty="0" smtClean="0"/>
              <a:t>.</a:t>
            </a:r>
            <a:endParaRPr lang="en-US" sz="1000" dirty="0" smtClean="0"/>
          </a:p>
          <a:p>
            <a:pPr lvl="1"/>
            <a:r>
              <a:rPr lang="en-US" sz="1000" dirty="0" smtClean="0"/>
              <a:t>These would worth less to NPC Requests; they would reduce the value of the reward.</a:t>
            </a:r>
          </a:p>
          <a:p>
            <a:endParaRPr lang="en-US" sz="1400" dirty="0" smtClean="0"/>
          </a:p>
          <a:p>
            <a:r>
              <a:rPr lang="en-US" sz="1400" dirty="0" smtClean="0"/>
              <a:t>Shopping</a:t>
            </a:r>
          </a:p>
          <a:p>
            <a:pPr lvl="1"/>
            <a:r>
              <a:rPr lang="en-US" sz="1000" dirty="0" smtClean="0"/>
              <a:t>Using the coins the player </a:t>
            </a:r>
            <a:r>
              <a:rPr lang="en-US" sz="1000" dirty="0" smtClean="0"/>
              <a:t>earns </a:t>
            </a:r>
            <a:r>
              <a:rPr lang="en-US" sz="1000" dirty="0" smtClean="0"/>
              <a:t>from the NPCs, the player can purchase different items.</a:t>
            </a:r>
          </a:p>
          <a:p>
            <a:pPr lvl="1"/>
            <a:r>
              <a:rPr lang="en-US" sz="1000" dirty="0" smtClean="0"/>
              <a:t>These </a:t>
            </a:r>
            <a:r>
              <a:rPr lang="en-US" sz="1000" dirty="0" err="1" smtClean="0"/>
              <a:t>includs</a:t>
            </a:r>
            <a:r>
              <a:rPr lang="en-US" sz="1000" dirty="0" smtClean="0"/>
              <a:t> </a:t>
            </a:r>
            <a:r>
              <a:rPr lang="en-US" sz="1000" dirty="0" smtClean="0"/>
              <a:t>food for the Minis, more radios to affect the Minis, customization for his house or other upgrades, both for gameplay and </a:t>
            </a:r>
            <a:r>
              <a:rPr lang="en-US" sz="1000" dirty="0" smtClean="0"/>
              <a:t>cosmetics.</a:t>
            </a:r>
            <a:endParaRPr lang="en-US" sz="1000" dirty="0" smtClean="0"/>
          </a:p>
          <a:p>
            <a:endParaRPr lang="en-US" sz="1400" dirty="0" smtClean="0"/>
          </a:p>
          <a:p>
            <a:r>
              <a:rPr lang="en-US" sz="1400" dirty="0" smtClean="0"/>
              <a:t>House Decoration</a:t>
            </a:r>
          </a:p>
          <a:p>
            <a:pPr lvl="1"/>
            <a:r>
              <a:rPr lang="en-US" sz="1000" dirty="0" smtClean="0"/>
              <a:t>The player can decorate his house with objects he gets from the shop.</a:t>
            </a:r>
          </a:p>
          <a:p>
            <a:pPr lvl="1"/>
            <a:endParaRPr lang="fr-CA" sz="1000" dirty="0"/>
          </a:p>
          <a:p>
            <a:r>
              <a:rPr lang="fr-CA" sz="1400" dirty="0" smtClean="0"/>
              <a:t>More </a:t>
            </a:r>
            <a:r>
              <a:rPr lang="fr-CA" sz="1400" dirty="0" err="1" smtClean="0"/>
              <a:t>creatures</a:t>
            </a:r>
            <a:endParaRPr lang="fr-CA" sz="1400" dirty="0" smtClean="0"/>
          </a:p>
          <a:p>
            <a:pPr lvl="1"/>
            <a:r>
              <a:rPr lang="fr-CA" sz="1000" dirty="0" smtClean="0"/>
              <a:t>As the </a:t>
            </a:r>
            <a:r>
              <a:rPr lang="fr-CA" sz="1000" dirty="0" err="1" smtClean="0"/>
              <a:t>player</a:t>
            </a:r>
            <a:r>
              <a:rPr lang="fr-CA" sz="1000" dirty="0" smtClean="0"/>
              <a:t> </a:t>
            </a:r>
            <a:r>
              <a:rPr lang="fr-CA" sz="1000" dirty="0" err="1" smtClean="0"/>
              <a:t>needs</a:t>
            </a:r>
            <a:r>
              <a:rPr lang="fr-CA" sz="1000" dirty="0" smtClean="0"/>
              <a:t> to </a:t>
            </a:r>
            <a:r>
              <a:rPr lang="fr-CA" sz="1000" dirty="0" err="1" smtClean="0"/>
              <a:t>create</a:t>
            </a:r>
            <a:r>
              <a:rPr lang="fr-CA" sz="1000" dirty="0" smtClean="0"/>
              <a:t> more </a:t>
            </a:r>
            <a:r>
              <a:rPr lang="fr-CA" sz="1000" dirty="0" err="1" smtClean="0"/>
              <a:t>complex</a:t>
            </a:r>
            <a:r>
              <a:rPr lang="fr-CA" sz="1000" dirty="0" smtClean="0"/>
              <a:t> </a:t>
            </a:r>
            <a:r>
              <a:rPr lang="fr-CA" sz="1000" dirty="0" err="1" smtClean="0"/>
              <a:t>words</a:t>
            </a:r>
            <a:r>
              <a:rPr lang="fr-CA" sz="1000" dirty="0" smtClean="0"/>
              <a:t>, </a:t>
            </a:r>
            <a:r>
              <a:rPr lang="fr-CA" sz="1000" dirty="0" err="1" smtClean="0"/>
              <a:t>additional</a:t>
            </a:r>
            <a:r>
              <a:rPr lang="fr-CA" sz="1000" dirty="0" smtClean="0"/>
              <a:t> </a:t>
            </a:r>
            <a:r>
              <a:rPr lang="fr-CA" sz="1000" dirty="0" err="1" smtClean="0"/>
              <a:t>creatures</a:t>
            </a:r>
            <a:r>
              <a:rPr lang="fr-CA" sz="1000" dirty="0" smtClean="0"/>
              <a:t> </a:t>
            </a:r>
            <a:r>
              <a:rPr lang="fr-CA" sz="1000" dirty="0" err="1" smtClean="0"/>
              <a:t>could</a:t>
            </a:r>
            <a:r>
              <a:rPr lang="fr-CA" sz="1000" dirty="0" smtClean="0"/>
              <a:t> </a:t>
            </a:r>
            <a:r>
              <a:rPr lang="fr-CA" sz="1000" dirty="0" err="1" smtClean="0"/>
              <a:t>join</a:t>
            </a:r>
            <a:r>
              <a:rPr lang="fr-CA" sz="1000" dirty="0" smtClean="0"/>
              <a:t> the party (ex.: a </a:t>
            </a:r>
            <a:r>
              <a:rPr lang="fr-CA" sz="1000" dirty="0" err="1" smtClean="0"/>
              <a:t>rockband</a:t>
            </a:r>
            <a:r>
              <a:rPr lang="fr-CA" sz="1000" dirty="0" smtClean="0"/>
              <a:t> of </a:t>
            </a:r>
            <a:r>
              <a:rPr lang="fr-CA" sz="1000" dirty="0" err="1" smtClean="0"/>
              <a:t>alien</a:t>
            </a:r>
            <a:r>
              <a:rPr lang="fr-CA" sz="1000" dirty="0" smtClean="0"/>
              <a:t> </a:t>
            </a:r>
            <a:r>
              <a:rPr lang="fr-CA" sz="1000" dirty="0" err="1" smtClean="0"/>
              <a:t>creatures</a:t>
            </a:r>
            <a:r>
              <a:rPr lang="fr-CA" sz="1000" dirty="0" smtClean="0"/>
              <a:t> </a:t>
            </a:r>
            <a:r>
              <a:rPr lang="fr-CA" sz="1000" dirty="0" err="1" smtClean="0"/>
              <a:t>that</a:t>
            </a:r>
            <a:r>
              <a:rPr lang="fr-CA" sz="1000" dirty="0" smtClean="0"/>
              <a:t> </a:t>
            </a:r>
            <a:r>
              <a:rPr lang="fr-CA" sz="1000" dirty="0" err="1" smtClean="0"/>
              <a:t>makes</a:t>
            </a:r>
            <a:r>
              <a:rPr lang="fr-CA" sz="1000" dirty="0" smtClean="0"/>
              <a:t> lyrics </a:t>
            </a:r>
            <a:r>
              <a:rPr lang="fr-CA" sz="1000" dirty="0" err="1" smtClean="0"/>
              <a:t>from</a:t>
            </a:r>
            <a:r>
              <a:rPr lang="fr-CA" sz="1000" dirty="0" smtClean="0"/>
              <a:t> the </a:t>
            </a:r>
            <a:r>
              <a:rPr lang="fr-CA" sz="1000" dirty="0" err="1" smtClean="0"/>
              <a:t>player’s</a:t>
            </a:r>
            <a:r>
              <a:rPr lang="fr-CA" sz="1000" dirty="0" smtClean="0"/>
              <a:t> </a:t>
            </a:r>
            <a:r>
              <a:rPr lang="fr-CA" sz="1000" dirty="0" err="1" smtClean="0"/>
              <a:t>words</a:t>
            </a:r>
            <a:r>
              <a:rPr lang="fr-CA" sz="1000" dirty="0" smtClean="0"/>
              <a:t>, or a </a:t>
            </a:r>
            <a:r>
              <a:rPr lang="fr-CA" sz="1000" dirty="0" err="1" smtClean="0"/>
              <a:t>creature</a:t>
            </a:r>
            <a:r>
              <a:rPr lang="fr-CA" sz="1000" dirty="0" smtClean="0"/>
              <a:t> </a:t>
            </a:r>
            <a:r>
              <a:rPr lang="fr-CA" sz="1000" dirty="0" err="1" smtClean="0"/>
              <a:t>that</a:t>
            </a:r>
            <a:r>
              <a:rPr lang="fr-CA" sz="1000" dirty="0" smtClean="0"/>
              <a:t> </a:t>
            </a:r>
            <a:r>
              <a:rPr lang="fr-CA" sz="1000" dirty="0" smtClean="0"/>
              <a:t>improvises </a:t>
            </a:r>
            <a:r>
              <a:rPr lang="fr-CA" sz="1000" dirty="0" err="1" smtClean="0"/>
              <a:t>words</a:t>
            </a:r>
            <a:r>
              <a:rPr lang="fr-CA" sz="1000" dirty="0" smtClean="0"/>
              <a:t> </a:t>
            </a:r>
            <a:r>
              <a:rPr lang="fr-CA" sz="1000" dirty="0" err="1" smtClean="0"/>
              <a:t>from</a:t>
            </a:r>
            <a:r>
              <a:rPr lang="fr-CA" sz="1000" dirty="0" smtClean="0"/>
              <a:t> </a:t>
            </a:r>
            <a:r>
              <a:rPr lang="fr-CA" sz="1000" dirty="0" err="1" smtClean="0"/>
              <a:t>other</a:t>
            </a:r>
            <a:r>
              <a:rPr lang="fr-CA" sz="1000" dirty="0" smtClean="0"/>
              <a:t> </a:t>
            </a:r>
            <a:r>
              <a:rPr lang="fr-CA" sz="1000" dirty="0" err="1" smtClean="0"/>
              <a:t>words</a:t>
            </a:r>
            <a:r>
              <a:rPr lang="fr-CA" sz="1000" dirty="0" smtClean="0"/>
              <a:t> </a:t>
            </a:r>
            <a:r>
              <a:rPr lang="fr-CA" sz="1000" dirty="0" err="1" smtClean="0"/>
              <a:t>provided</a:t>
            </a:r>
            <a:r>
              <a:rPr lang="fr-CA" sz="1000" dirty="0" smtClean="0"/>
              <a:t>)</a:t>
            </a:r>
          </a:p>
          <a:p>
            <a:endParaRPr lang="en-US" sz="14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pic>
        <p:nvPicPr>
          <p:cNvPr id="7170" name="Picture 2"/>
          <p:cNvPicPr>
            <a:picLocks noChangeAspect="1" noChangeArrowheads="1"/>
          </p:cNvPicPr>
          <p:nvPr/>
        </p:nvPicPr>
        <p:blipFill>
          <a:blip r:embed="rId2" cstate="print"/>
          <a:srcRect/>
          <a:stretch>
            <a:fillRect/>
          </a:stretch>
        </p:blipFill>
        <p:spPr bwMode="auto">
          <a:xfrm>
            <a:off x="1547664" y="620688"/>
            <a:ext cx="6048672" cy="4045050"/>
          </a:xfrm>
          <a:prstGeom prst="rect">
            <a:avLst/>
          </a:prstGeom>
          <a:noFill/>
          <a:ln w="9525">
            <a:noFill/>
            <a:miter lim="800000"/>
            <a:headEnd/>
            <a:tailEnd/>
          </a:ln>
        </p:spPr>
      </p:pic>
      <p:sp>
        <p:nvSpPr>
          <p:cNvPr id="4" name="Espace réservé du contenu 2"/>
          <p:cNvSpPr>
            <a:spLocks noGrp="1"/>
          </p:cNvSpPr>
          <p:nvPr>
            <p:ph idx="1"/>
          </p:nvPr>
        </p:nvSpPr>
        <p:spPr>
          <a:xfrm>
            <a:off x="457200" y="5589240"/>
            <a:ext cx="8229600" cy="720080"/>
          </a:xfrm>
        </p:spPr>
        <p:txBody>
          <a:bodyPr>
            <a:normAutofit fontScale="92500" lnSpcReduction="10000"/>
          </a:bodyPr>
          <a:lstStyle/>
          <a:p>
            <a:r>
              <a:rPr lang="fr-CA" sz="1400" dirty="0" err="1" smtClean="0"/>
              <a:t>From</a:t>
            </a:r>
            <a:r>
              <a:rPr lang="fr-CA" sz="1400" dirty="0" smtClean="0"/>
              <a:t> the </a:t>
            </a:r>
            <a:r>
              <a:rPr lang="fr-CA" sz="1400" dirty="0" err="1" smtClean="0"/>
              <a:t>words</a:t>
            </a:r>
            <a:r>
              <a:rPr lang="fr-CA" sz="1400" dirty="0" smtClean="0"/>
              <a:t> </a:t>
            </a:r>
            <a:r>
              <a:rPr lang="fr-CA" sz="1400" dirty="0" err="1" smtClean="0"/>
              <a:t>he</a:t>
            </a:r>
            <a:r>
              <a:rPr lang="fr-CA" sz="1400" dirty="0" smtClean="0"/>
              <a:t> </a:t>
            </a:r>
            <a:r>
              <a:rPr lang="fr-CA" sz="1400" dirty="0" err="1" smtClean="0"/>
              <a:t>crafted</a:t>
            </a:r>
            <a:r>
              <a:rPr lang="fr-CA" sz="1400" dirty="0" smtClean="0"/>
              <a:t>, the </a:t>
            </a:r>
            <a:r>
              <a:rPr lang="fr-CA" sz="1400" dirty="0" err="1" smtClean="0"/>
              <a:t>player</a:t>
            </a:r>
            <a:r>
              <a:rPr lang="fr-CA" sz="1400" dirty="0" smtClean="0"/>
              <a:t> </a:t>
            </a:r>
            <a:r>
              <a:rPr lang="fr-CA" sz="1400" dirty="0" err="1" smtClean="0"/>
              <a:t>can</a:t>
            </a:r>
            <a:r>
              <a:rPr lang="fr-CA" sz="1400" dirty="0" smtClean="0"/>
              <a:t> </a:t>
            </a:r>
            <a:r>
              <a:rPr lang="fr-CA" sz="1400" dirty="0" err="1" smtClean="0"/>
              <a:t>fill</a:t>
            </a:r>
            <a:r>
              <a:rPr lang="fr-CA" sz="1400" dirty="0" smtClean="0"/>
              <a:t> </a:t>
            </a:r>
            <a:r>
              <a:rPr lang="fr-CA" sz="1400" dirty="0" err="1" smtClean="0"/>
              <a:t>requests</a:t>
            </a:r>
            <a:r>
              <a:rPr lang="fr-CA" sz="1400" dirty="0" smtClean="0"/>
              <a:t> by </a:t>
            </a:r>
            <a:r>
              <a:rPr lang="fr-CA" sz="1400" dirty="0" err="1" smtClean="0"/>
              <a:t>giving</a:t>
            </a:r>
            <a:r>
              <a:rPr lang="fr-CA" sz="1400" dirty="0" smtClean="0"/>
              <a:t> the </a:t>
            </a:r>
            <a:r>
              <a:rPr lang="fr-CA" sz="1400" dirty="0" err="1" smtClean="0"/>
              <a:t>neighbors</a:t>
            </a:r>
            <a:r>
              <a:rPr lang="fr-CA" sz="1400" dirty="0" smtClean="0"/>
              <a:t> the right </a:t>
            </a:r>
            <a:r>
              <a:rPr lang="fr-CA" sz="1400" dirty="0" err="1" smtClean="0"/>
              <a:t>word</a:t>
            </a:r>
            <a:r>
              <a:rPr lang="fr-CA" sz="1400" dirty="0" smtClean="0"/>
              <a:t>.</a:t>
            </a:r>
          </a:p>
          <a:p>
            <a:r>
              <a:rPr lang="fr-CA" sz="1400" dirty="0" err="1" smtClean="0"/>
              <a:t>Fulfilling</a:t>
            </a:r>
            <a:r>
              <a:rPr lang="fr-CA" sz="1400" dirty="0" smtClean="0"/>
              <a:t> a </a:t>
            </a:r>
            <a:r>
              <a:rPr lang="fr-CA" sz="1400" dirty="0" err="1" smtClean="0"/>
              <a:t>request</a:t>
            </a:r>
            <a:r>
              <a:rPr lang="fr-CA" sz="1400" dirty="0" smtClean="0"/>
              <a:t> </a:t>
            </a:r>
            <a:r>
              <a:rPr lang="fr-CA" sz="1400" dirty="0" err="1" smtClean="0"/>
              <a:t>gives</a:t>
            </a:r>
            <a:r>
              <a:rPr lang="fr-CA" sz="1400" dirty="0" smtClean="0"/>
              <a:t> the </a:t>
            </a:r>
            <a:r>
              <a:rPr lang="fr-CA" sz="1400" dirty="0" err="1" smtClean="0"/>
              <a:t>player</a:t>
            </a:r>
            <a:r>
              <a:rPr lang="fr-CA" sz="1400" dirty="0" smtClean="0"/>
              <a:t> coins </a:t>
            </a:r>
            <a:r>
              <a:rPr lang="fr-CA" sz="1400" dirty="0" err="1" smtClean="0"/>
              <a:t>he</a:t>
            </a:r>
            <a:r>
              <a:rPr lang="fr-CA" sz="1400" dirty="0" smtClean="0"/>
              <a:t> </a:t>
            </a:r>
            <a:r>
              <a:rPr lang="fr-CA" sz="1400" dirty="0" err="1" smtClean="0"/>
              <a:t>can</a:t>
            </a:r>
            <a:r>
              <a:rPr lang="fr-CA" sz="1400" dirty="0" smtClean="0"/>
              <a:t> </a:t>
            </a:r>
            <a:r>
              <a:rPr lang="fr-CA" sz="1400" dirty="0" err="1" smtClean="0"/>
              <a:t>spend</a:t>
            </a:r>
            <a:r>
              <a:rPr lang="fr-CA" sz="1400" dirty="0" smtClean="0"/>
              <a:t> in the shop.</a:t>
            </a:r>
          </a:p>
          <a:p>
            <a:r>
              <a:rPr lang="fr-CA" sz="1400" dirty="0" smtClean="0"/>
              <a:t>Non-</a:t>
            </a:r>
            <a:r>
              <a:rPr lang="fr-CA" sz="1400" dirty="0" err="1" smtClean="0"/>
              <a:t>picturable</a:t>
            </a:r>
            <a:r>
              <a:rPr lang="fr-CA" sz="1400" dirty="0" smtClean="0"/>
              <a:t> </a:t>
            </a:r>
            <a:r>
              <a:rPr lang="fr-CA" sz="1400" dirty="0" err="1" smtClean="0"/>
              <a:t>words</a:t>
            </a:r>
            <a:r>
              <a:rPr lang="fr-CA" sz="1400" dirty="0" smtClean="0"/>
              <a:t> </a:t>
            </a:r>
            <a:r>
              <a:rPr lang="fr-CA" sz="1400" dirty="0" err="1" smtClean="0"/>
              <a:t>can</a:t>
            </a:r>
            <a:r>
              <a:rPr lang="fr-CA" sz="1400" dirty="0" smtClean="0"/>
              <a:t> </a:t>
            </a:r>
            <a:r>
              <a:rPr lang="fr-CA" sz="1400" dirty="0" err="1" smtClean="0"/>
              <a:t>be</a:t>
            </a:r>
            <a:r>
              <a:rPr lang="fr-CA" sz="1400" dirty="0" smtClean="0"/>
              <a:t> </a:t>
            </a:r>
            <a:r>
              <a:rPr lang="fr-CA" sz="1400" dirty="0" err="1" smtClean="0"/>
              <a:t>showcased</a:t>
            </a:r>
            <a:r>
              <a:rPr lang="fr-CA" sz="1400" dirty="0" smtClean="0"/>
              <a:t> as </a:t>
            </a:r>
            <a:r>
              <a:rPr lang="fr-CA" sz="1400" dirty="0" err="1" smtClean="0"/>
              <a:t>blank</a:t>
            </a:r>
            <a:r>
              <a:rPr lang="fr-CA" sz="1400" dirty="0" smtClean="0"/>
              <a:t> </a:t>
            </a:r>
            <a:r>
              <a:rPr lang="fr-CA" sz="1400" dirty="0" err="1" smtClean="0"/>
              <a:t>spaces</a:t>
            </a:r>
            <a:r>
              <a:rPr lang="fr-CA" sz="1400" dirty="0" smtClean="0"/>
              <a:t> in an </a:t>
            </a:r>
            <a:r>
              <a:rPr lang="fr-CA" sz="1400" dirty="0" err="1" smtClean="0"/>
              <a:t>incomplete</a:t>
            </a:r>
            <a:r>
              <a:rPr lang="fr-CA" sz="1400" dirty="0" smtClean="0"/>
              <a:t> sentence </a:t>
            </a:r>
            <a:r>
              <a:rPr lang="fr-CA" sz="1400" dirty="0" err="1" smtClean="0"/>
              <a:t>provided</a:t>
            </a:r>
            <a:r>
              <a:rPr lang="fr-CA" sz="1400" dirty="0" smtClean="0"/>
              <a:t> by the </a:t>
            </a:r>
            <a:r>
              <a:rPr lang="fr-CA" sz="1400" dirty="0" err="1" smtClean="0"/>
              <a:t>character</a:t>
            </a:r>
            <a:r>
              <a:rPr lang="fr-CA" sz="1400"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What</a:t>
            </a:r>
            <a:r>
              <a:rPr lang="fr-CA" dirty="0" smtClean="0"/>
              <a:t> </a:t>
            </a:r>
            <a:r>
              <a:rPr lang="fr-CA" dirty="0" err="1" smtClean="0"/>
              <a:t>is</a:t>
            </a:r>
            <a:r>
              <a:rPr lang="fr-CA" dirty="0" smtClean="0"/>
              <a:t> </a:t>
            </a:r>
            <a:r>
              <a:rPr lang="fr-CA" dirty="0" err="1" smtClean="0"/>
              <a:t>covered</a:t>
            </a:r>
            <a:r>
              <a:rPr lang="fr-CA" dirty="0" smtClean="0"/>
              <a:t> in </a:t>
            </a:r>
            <a:r>
              <a:rPr lang="fr-CA" dirty="0" err="1" smtClean="0"/>
              <a:t>this</a:t>
            </a:r>
            <a:r>
              <a:rPr lang="fr-CA" dirty="0" smtClean="0"/>
              <a:t> document?</a:t>
            </a:r>
            <a:endParaRPr lang="en-US" dirty="0"/>
          </a:p>
        </p:txBody>
      </p:sp>
      <p:sp>
        <p:nvSpPr>
          <p:cNvPr id="3" name="Espace réservé du contenu 2"/>
          <p:cNvSpPr>
            <a:spLocks noGrp="1"/>
          </p:cNvSpPr>
          <p:nvPr>
            <p:ph idx="1"/>
          </p:nvPr>
        </p:nvSpPr>
        <p:spPr>
          <a:xfrm>
            <a:off x="457200" y="1495514"/>
            <a:ext cx="8229600" cy="4669790"/>
          </a:xfrm>
        </p:spPr>
        <p:txBody>
          <a:bodyPr>
            <a:normAutofit/>
          </a:bodyPr>
          <a:lstStyle/>
          <a:p>
            <a:r>
              <a:rPr lang="fr-CA" sz="1800" dirty="0" smtClean="0"/>
              <a:t>All information </a:t>
            </a:r>
            <a:r>
              <a:rPr lang="fr-CA" sz="1800" dirty="0" err="1" smtClean="0"/>
              <a:t>related</a:t>
            </a:r>
            <a:r>
              <a:rPr lang="fr-CA" sz="1800" dirty="0" smtClean="0"/>
              <a:t> to the </a:t>
            </a:r>
            <a:r>
              <a:rPr lang="fr-CA" sz="1800" dirty="0" err="1" smtClean="0"/>
              <a:t>theme</a:t>
            </a:r>
            <a:r>
              <a:rPr lang="fr-CA" sz="1800" dirty="0" smtClean="0"/>
              <a:t>, </a:t>
            </a:r>
            <a:r>
              <a:rPr lang="fr-CA" sz="1800" dirty="0" err="1" smtClean="0"/>
              <a:t>gameplay</a:t>
            </a:r>
            <a:r>
              <a:rPr lang="fr-CA" sz="1800" dirty="0" smtClean="0"/>
              <a:t> and </a:t>
            </a:r>
            <a:r>
              <a:rPr lang="fr-CA" sz="1800" dirty="0" err="1" smtClean="0"/>
              <a:t>mechanic</a:t>
            </a:r>
            <a:r>
              <a:rPr lang="fr-CA" sz="1800" dirty="0" smtClean="0"/>
              <a:t> of Concept #2</a:t>
            </a:r>
          </a:p>
          <a:p>
            <a:pPr lvl="1"/>
            <a:endParaRPr lang="fr-CA" sz="1400" dirty="0" smtClean="0"/>
          </a:p>
          <a:p>
            <a:pPr lvl="1"/>
            <a:r>
              <a:rPr lang="fr-CA" sz="1400" dirty="0" err="1" smtClean="0"/>
              <a:t>What</a:t>
            </a:r>
            <a:r>
              <a:rPr lang="fr-CA" sz="1400" dirty="0" smtClean="0"/>
              <a:t> </a:t>
            </a:r>
            <a:r>
              <a:rPr lang="fr-CA" sz="1400" dirty="0" err="1" smtClean="0"/>
              <a:t>is</a:t>
            </a:r>
            <a:r>
              <a:rPr lang="fr-CA" sz="1400" dirty="0" smtClean="0"/>
              <a:t> </a:t>
            </a:r>
            <a:r>
              <a:rPr lang="fr-CA" sz="1400" dirty="0" smtClean="0"/>
              <a:t>Concept </a:t>
            </a:r>
            <a:r>
              <a:rPr lang="fr-CA" sz="1400" dirty="0" smtClean="0"/>
              <a:t>2?</a:t>
            </a:r>
          </a:p>
          <a:p>
            <a:pPr lvl="1"/>
            <a:endParaRPr lang="fr-CA" sz="1400" dirty="0" smtClean="0"/>
          </a:p>
          <a:p>
            <a:pPr lvl="1"/>
            <a:r>
              <a:rPr lang="fr-CA" sz="1400" dirty="0" err="1" smtClean="0"/>
              <a:t>Overarching</a:t>
            </a:r>
            <a:r>
              <a:rPr lang="fr-CA" sz="1400" dirty="0" smtClean="0"/>
              <a:t> Story</a:t>
            </a:r>
          </a:p>
          <a:p>
            <a:pPr lvl="2"/>
            <a:r>
              <a:rPr lang="fr-CA" sz="1000" dirty="0" smtClean="0"/>
              <a:t>Synopsis</a:t>
            </a:r>
          </a:p>
          <a:p>
            <a:pPr lvl="2"/>
            <a:r>
              <a:rPr lang="fr-CA" sz="1000" dirty="0" smtClean="0"/>
              <a:t>Story </a:t>
            </a:r>
            <a:r>
              <a:rPr lang="fr-CA" sz="1000" dirty="0" err="1" smtClean="0"/>
              <a:t>progress</a:t>
            </a:r>
            <a:r>
              <a:rPr lang="fr-CA" sz="1000" dirty="0" smtClean="0"/>
              <a:t> over the </a:t>
            </a:r>
            <a:r>
              <a:rPr lang="fr-CA" sz="1000" dirty="0" err="1" smtClean="0"/>
              <a:t>years</a:t>
            </a:r>
            <a:endParaRPr lang="fr-CA" sz="1000" dirty="0" smtClean="0"/>
          </a:p>
          <a:p>
            <a:pPr lvl="1"/>
            <a:endParaRPr lang="fr-CA" sz="1400" dirty="0" smtClean="0"/>
          </a:p>
          <a:p>
            <a:pPr lvl="1"/>
            <a:r>
              <a:rPr lang="fr-CA" sz="1400" dirty="0" err="1" smtClean="0"/>
              <a:t>Mechanics</a:t>
            </a:r>
            <a:r>
              <a:rPr lang="fr-CA" sz="1400" dirty="0" smtClean="0"/>
              <a:t> &amp; </a:t>
            </a:r>
            <a:r>
              <a:rPr lang="fr-CA" sz="1400" dirty="0" err="1" smtClean="0"/>
              <a:t>Gameplay</a:t>
            </a:r>
            <a:endParaRPr lang="fr-CA" sz="1600" dirty="0" smtClean="0"/>
          </a:p>
          <a:p>
            <a:pPr lvl="2"/>
            <a:r>
              <a:rPr lang="fr-CA" sz="1000" dirty="0" err="1" smtClean="0"/>
              <a:t>Core</a:t>
            </a:r>
            <a:r>
              <a:rPr lang="fr-CA" sz="1000" dirty="0" smtClean="0"/>
              <a:t> </a:t>
            </a:r>
            <a:r>
              <a:rPr lang="fr-CA" sz="1000" dirty="0" err="1" smtClean="0"/>
              <a:t>Mechanics</a:t>
            </a:r>
            <a:endParaRPr lang="fr-CA" sz="1000" dirty="0" smtClean="0"/>
          </a:p>
          <a:p>
            <a:pPr lvl="2"/>
            <a:r>
              <a:rPr lang="fr-CA" sz="1000" dirty="0" err="1" smtClean="0"/>
              <a:t>Gameplay</a:t>
            </a:r>
            <a:endParaRPr lang="fr-CA" sz="1000" dirty="0" smtClean="0"/>
          </a:p>
          <a:p>
            <a:pPr lvl="2"/>
            <a:r>
              <a:rPr lang="fr-CA" sz="1000" dirty="0" err="1" smtClean="0"/>
              <a:t>Secondary</a:t>
            </a:r>
            <a:r>
              <a:rPr lang="fr-CA" sz="1000" dirty="0" smtClean="0"/>
              <a:t> </a:t>
            </a:r>
            <a:r>
              <a:rPr lang="fr-CA" sz="1000" dirty="0" err="1" smtClean="0"/>
              <a:t>Mechanics</a:t>
            </a:r>
            <a:endParaRPr lang="fr-CA" sz="1000" dirty="0"/>
          </a:p>
          <a:p>
            <a:pPr lvl="1"/>
            <a:endParaRPr lang="fr-CA" sz="1400" dirty="0" smtClean="0"/>
          </a:p>
          <a:p>
            <a:pPr lvl="1"/>
            <a:r>
              <a:rPr lang="fr-CA" sz="1400" dirty="0" smtClean="0"/>
              <a:t>Cross-Age Structure</a:t>
            </a:r>
          </a:p>
          <a:p>
            <a:pPr lvl="2"/>
            <a:r>
              <a:rPr lang="fr-CA" sz="1000" dirty="0" smtClean="0"/>
              <a:t>Adaptation to Grade K Instruction</a:t>
            </a:r>
          </a:p>
          <a:p>
            <a:pPr lvl="1"/>
            <a:endParaRPr lang="fr-CA" sz="1400" dirty="0" smtClean="0"/>
          </a:p>
          <a:p>
            <a:pPr lvl="1"/>
            <a:r>
              <a:rPr lang="fr-CA" sz="1400" dirty="0" smtClean="0"/>
              <a:t>Questions to </a:t>
            </a:r>
            <a:r>
              <a:rPr lang="fr-CA" sz="1400" dirty="0" err="1" smtClean="0"/>
              <a:t>discuss</a:t>
            </a:r>
            <a:endParaRPr lang="fr-CA" sz="14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Community</a:t>
            </a:r>
            <a:r>
              <a:rPr lang="fr-CA" dirty="0" smtClean="0"/>
              <a:t> </a:t>
            </a:r>
            <a:r>
              <a:rPr lang="fr-CA" dirty="0" err="1" smtClean="0"/>
              <a:t>Mechanics</a:t>
            </a:r>
            <a:endParaRPr lang="en-US" dirty="0"/>
          </a:p>
        </p:txBody>
      </p:sp>
      <p:sp>
        <p:nvSpPr>
          <p:cNvPr id="3" name="Espace réservé du contenu 2"/>
          <p:cNvSpPr>
            <a:spLocks noGrp="1"/>
          </p:cNvSpPr>
          <p:nvPr>
            <p:ph idx="1"/>
          </p:nvPr>
        </p:nvSpPr>
        <p:spPr>
          <a:xfrm>
            <a:off x="457200" y="1196752"/>
            <a:ext cx="8229600" cy="5328592"/>
          </a:xfrm>
        </p:spPr>
        <p:txBody>
          <a:bodyPr>
            <a:normAutofit fontScale="92500"/>
          </a:bodyPr>
          <a:lstStyle/>
          <a:p>
            <a:r>
              <a:rPr lang="fr-CA" sz="1400" dirty="0" smtClean="0"/>
              <a:t>In addition to the </a:t>
            </a:r>
            <a:r>
              <a:rPr lang="fr-CA" sz="1400" dirty="0" err="1" smtClean="0"/>
              <a:t>secondary</a:t>
            </a:r>
            <a:r>
              <a:rPr lang="fr-CA" sz="1400" dirty="0" smtClean="0"/>
              <a:t> </a:t>
            </a:r>
            <a:r>
              <a:rPr lang="fr-CA" sz="1400" dirty="0" err="1" smtClean="0"/>
              <a:t>mechanics</a:t>
            </a:r>
            <a:r>
              <a:rPr lang="fr-CA" sz="1400" dirty="0" smtClean="0"/>
              <a:t>, a </a:t>
            </a:r>
            <a:r>
              <a:rPr lang="fr-CA" sz="1400" dirty="0" err="1" smtClean="0"/>
              <a:t>community</a:t>
            </a:r>
            <a:r>
              <a:rPr lang="fr-CA" sz="1400" dirty="0" smtClean="0"/>
              <a:t> </a:t>
            </a:r>
            <a:r>
              <a:rPr lang="fr-CA" sz="1400" dirty="0" err="1" smtClean="0"/>
              <a:t>with</a:t>
            </a:r>
            <a:r>
              <a:rPr lang="fr-CA" sz="1400" dirty="0" smtClean="0"/>
              <a:t> more </a:t>
            </a:r>
            <a:r>
              <a:rPr lang="fr-CA" sz="1400" dirty="0" err="1" smtClean="0"/>
              <a:t>mechanics</a:t>
            </a:r>
            <a:r>
              <a:rPr lang="fr-CA" sz="1400" dirty="0" smtClean="0"/>
              <a:t> </a:t>
            </a:r>
            <a:r>
              <a:rPr lang="fr-CA" sz="1400" dirty="0" err="1" smtClean="0"/>
              <a:t>could</a:t>
            </a:r>
            <a:r>
              <a:rPr lang="fr-CA" sz="1400" dirty="0" smtClean="0"/>
              <a:t> </a:t>
            </a:r>
            <a:r>
              <a:rPr lang="fr-CA" sz="1400" dirty="0" err="1" smtClean="0"/>
              <a:t>be</a:t>
            </a:r>
            <a:r>
              <a:rPr lang="fr-CA" sz="1400" dirty="0" smtClean="0"/>
              <a:t> </a:t>
            </a:r>
            <a:r>
              <a:rPr lang="fr-CA" sz="1400" dirty="0" err="1" smtClean="0"/>
              <a:t>added</a:t>
            </a:r>
            <a:r>
              <a:rPr lang="fr-CA" sz="1400" dirty="0" smtClean="0"/>
              <a:t>.</a:t>
            </a:r>
          </a:p>
          <a:p>
            <a:endParaRPr lang="fr-CA" sz="1400" dirty="0" smtClean="0"/>
          </a:p>
          <a:p>
            <a:r>
              <a:rPr lang="fr-CA" sz="1400" dirty="0" smtClean="0"/>
              <a:t>The </a:t>
            </a:r>
            <a:r>
              <a:rPr lang="fr-CA" sz="1400" dirty="0" err="1" smtClean="0"/>
              <a:t>community</a:t>
            </a:r>
            <a:r>
              <a:rPr lang="fr-CA" sz="1400" dirty="0" smtClean="0"/>
              <a:t> </a:t>
            </a:r>
            <a:r>
              <a:rPr lang="fr-CA" sz="1400" dirty="0" err="1" smtClean="0"/>
              <a:t>is</a:t>
            </a:r>
            <a:r>
              <a:rPr lang="fr-CA" sz="1400" dirty="0" smtClean="0"/>
              <a:t> a group </a:t>
            </a:r>
            <a:r>
              <a:rPr lang="fr-CA" sz="1400" dirty="0" err="1" smtClean="0"/>
              <a:t>that</a:t>
            </a:r>
            <a:r>
              <a:rPr lang="fr-CA" sz="1400" dirty="0" smtClean="0"/>
              <a:t> </a:t>
            </a:r>
            <a:r>
              <a:rPr lang="fr-CA" sz="1400" dirty="0" err="1" smtClean="0"/>
              <a:t>promotes</a:t>
            </a:r>
            <a:r>
              <a:rPr lang="fr-CA" sz="1400" dirty="0" smtClean="0"/>
              <a:t> interaction </a:t>
            </a:r>
            <a:r>
              <a:rPr lang="fr-CA" sz="1400" dirty="0" err="1" smtClean="0"/>
              <a:t>between</a:t>
            </a:r>
            <a:r>
              <a:rPr lang="fr-CA" sz="1400" dirty="0" smtClean="0"/>
              <a:t> the </a:t>
            </a:r>
            <a:r>
              <a:rPr lang="fr-CA" sz="1400" dirty="0" err="1" smtClean="0"/>
              <a:t>players</a:t>
            </a:r>
            <a:r>
              <a:rPr lang="fr-CA" sz="1400" dirty="0" smtClean="0"/>
              <a:t> of a </a:t>
            </a:r>
            <a:r>
              <a:rPr lang="fr-CA" sz="1400" dirty="0" err="1" smtClean="0"/>
              <a:t>same</a:t>
            </a:r>
            <a:r>
              <a:rPr lang="fr-CA" sz="1400" dirty="0" smtClean="0"/>
              <a:t> </a:t>
            </a:r>
            <a:r>
              <a:rPr lang="fr-CA" sz="1400" dirty="0" err="1" smtClean="0"/>
              <a:t>school</a:t>
            </a:r>
            <a:r>
              <a:rPr lang="fr-CA" sz="1400" dirty="0" smtClean="0"/>
              <a:t> class.</a:t>
            </a:r>
          </a:p>
          <a:p>
            <a:endParaRPr lang="fr-CA" sz="1400" dirty="0"/>
          </a:p>
          <a:p>
            <a:r>
              <a:rPr lang="fr-CA" sz="1400" dirty="0" err="1" smtClean="0"/>
              <a:t>Community</a:t>
            </a:r>
            <a:r>
              <a:rPr lang="fr-CA" sz="1400" dirty="0" smtClean="0"/>
              <a:t> </a:t>
            </a:r>
            <a:r>
              <a:rPr lang="fr-CA" sz="1400" dirty="0" err="1" smtClean="0"/>
              <a:t>Requests</a:t>
            </a:r>
            <a:endParaRPr lang="fr-CA" sz="1400" dirty="0" smtClean="0"/>
          </a:p>
          <a:p>
            <a:pPr lvl="1"/>
            <a:r>
              <a:rPr lang="fr-CA" sz="1000" dirty="0" err="1" smtClean="0"/>
              <a:t>Each</a:t>
            </a:r>
            <a:r>
              <a:rPr lang="fr-CA" sz="1000" dirty="0" smtClean="0"/>
              <a:t> </a:t>
            </a:r>
            <a:r>
              <a:rPr lang="fr-CA" sz="1000" dirty="0" err="1" smtClean="0"/>
              <a:t>player</a:t>
            </a:r>
            <a:r>
              <a:rPr lang="fr-CA" sz="1000" dirty="0" smtClean="0"/>
              <a:t> </a:t>
            </a:r>
            <a:r>
              <a:rPr lang="fr-CA" sz="1000" dirty="0" err="1" smtClean="0"/>
              <a:t>from</a:t>
            </a:r>
            <a:r>
              <a:rPr lang="fr-CA" sz="1000" dirty="0" smtClean="0"/>
              <a:t> the </a:t>
            </a:r>
            <a:r>
              <a:rPr lang="fr-CA" sz="1000" dirty="0" err="1" smtClean="0"/>
              <a:t>community</a:t>
            </a:r>
            <a:r>
              <a:rPr lang="fr-CA" sz="1000" dirty="0" smtClean="0"/>
              <a:t> </a:t>
            </a:r>
            <a:r>
              <a:rPr lang="fr-CA" sz="1000" dirty="0" err="1" smtClean="0"/>
              <a:t>can</a:t>
            </a:r>
            <a:r>
              <a:rPr lang="fr-CA" sz="1000" dirty="0" smtClean="0"/>
              <a:t> </a:t>
            </a:r>
            <a:r>
              <a:rPr lang="fr-CA" sz="1000" dirty="0" err="1" smtClean="0"/>
              <a:t>ask</a:t>
            </a:r>
            <a:r>
              <a:rPr lang="fr-CA" sz="1000" dirty="0" smtClean="0"/>
              <a:t> for </a:t>
            </a:r>
            <a:r>
              <a:rPr lang="fr-CA" sz="1000" dirty="0" err="1" smtClean="0"/>
              <a:t>requests</a:t>
            </a:r>
            <a:r>
              <a:rPr lang="fr-CA" sz="1000" dirty="0" smtClean="0"/>
              <a:t> to </a:t>
            </a:r>
            <a:r>
              <a:rPr lang="fr-CA" sz="1000" dirty="0" err="1" smtClean="0"/>
              <a:t>other</a:t>
            </a:r>
            <a:r>
              <a:rPr lang="fr-CA" sz="1000" dirty="0" smtClean="0"/>
              <a:t> </a:t>
            </a:r>
            <a:r>
              <a:rPr lang="fr-CA" sz="1000" dirty="0" err="1" smtClean="0"/>
              <a:t>players</a:t>
            </a:r>
            <a:r>
              <a:rPr lang="fr-CA" sz="1000" dirty="0" smtClean="0"/>
              <a:t>. The </a:t>
            </a:r>
            <a:r>
              <a:rPr lang="fr-CA" sz="1000" dirty="0" err="1" smtClean="0"/>
              <a:t>requests</a:t>
            </a:r>
            <a:r>
              <a:rPr lang="fr-CA" sz="1000" dirty="0" smtClean="0"/>
              <a:t> are </a:t>
            </a:r>
            <a:r>
              <a:rPr lang="fr-CA" sz="1000" dirty="0" err="1" smtClean="0"/>
              <a:t>taken</a:t>
            </a:r>
            <a:r>
              <a:rPr lang="fr-CA" sz="1000" dirty="0" smtClean="0"/>
              <a:t> </a:t>
            </a:r>
            <a:r>
              <a:rPr lang="fr-CA" sz="1000" dirty="0" err="1" smtClean="0"/>
              <a:t>from</a:t>
            </a:r>
            <a:r>
              <a:rPr lang="fr-CA" sz="1000" dirty="0" smtClean="0"/>
              <a:t> a </a:t>
            </a:r>
            <a:r>
              <a:rPr lang="fr-CA" sz="1000" dirty="0" err="1" smtClean="0"/>
              <a:t>list</a:t>
            </a:r>
            <a:r>
              <a:rPr lang="fr-CA" sz="1000" dirty="0" smtClean="0"/>
              <a:t> of </a:t>
            </a:r>
            <a:r>
              <a:rPr lang="fr-CA" sz="1000" dirty="0" err="1" smtClean="0"/>
              <a:t>supported</a:t>
            </a:r>
            <a:r>
              <a:rPr lang="fr-CA" sz="1000" dirty="0" smtClean="0"/>
              <a:t> </a:t>
            </a:r>
            <a:r>
              <a:rPr lang="fr-CA" sz="1000" dirty="0" err="1" smtClean="0"/>
              <a:t>words</a:t>
            </a:r>
            <a:r>
              <a:rPr lang="fr-CA" sz="1000" dirty="0" smtClean="0"/>
              <a:t>, </a:t>
            </a:r>
            <a:r>
              <a:rPr lang="fr-CA" sz="1000" dirty="0" err="1" smtClean="0"/>
              <a:t>each</a:t>
            </a:r>
            <a:r>
              <a:rPr lang="fr-CA" sz="1000" dirty="0" smtClean="0"/>
              <a:t> </a:t>
            </a:r>
            <a:r>
              <a:rPr lang="fr-CA" sz="1000" dirty="0" err="1" smtClean="0"/>
              <a:t>linked</a:t>
            </a:r>
            <a:r>
              <a:rPr lang="fr-CA" sz="1000" dirty="0" smtClean="0"/>
              <a:t> </a:t>
            </a:r>
            <a:r>
              <a:rPr lang="fr-CA" sz="1000" dirty="0" err="1" smtClean="0"/>
              <a:t>with</a:t>
            </a:r>
            <a:r>
              <a:rPr lang="fr-CA" sz="1000" dirty="0" smtClean="0"/>
              <a:t> a </a:t>
            </a:r>
            <a:r>
              <a:rPr lang="fr-CA" sz="1000" dirty="0" err="1" smtClean="0"/>
              <a:t>lesson</a:t>
            </a:r>
            <a:r>
              <a:rPr lang="fr-CA" sz="1000" dirty="0" smtClean="0"/>
              <a:t>. The </a:t>
            </a:r>
            <a:r>
              <a:rPr lang="fr-CA" sz="1000" dirty="0" err="1" smtClean="0"/>
              <a:t>requests</a:t>
            </a:r>
            <a:r>
              <a:rPr lang="fr-CA" sz="1000" dirty="0" smtClean="0"/>
              <a:t> </a:t>
            </a:r>
            <a:r>
              <a:rPr lang="fr-CA" sz="1000" dirty="0" smtClean="0"/>
              <a:t>are </a:t>
            </a:r>
            <a:r>
              <a:rPr lang="fr-CA" sz="1000" dirty="0" err="1" smtClean="0"/>
              <a:t>then</a:t>
            </a:r>
            <a:r>
              <a:rPr lang="fr-CA" sz="1000" dirty="0" smtClean="0"/>
              <a:t> </a:t>
            </a:r>
            <a:r>
              <a:rPr lang="fr-CA" sz="1000" dirty="0" err="1" smtClean="0"/>
              <a:t>automatically</a:t>
            </a:r>
            <a:r>
              <a:rPr lang="fr-CA" sz="1000" dirty="0" smtClean="0"/>
              <a:t> </a:t>
            </a:r>
            <a:r>
              <a:rPr lang="fr-CA" sz="1000" dirty="0" err="1" smtClean="0"/>
              <a:t>attributed</a:t>
            </a:r>
            <a:r>
              <a:rPr lang="fr-CA" sz="1000" dirty="0" smtClean="0"/>
              <a:t> to a </a:t>
            </a:r>
            <a:r>
              <a:rPr lang="fr-CA" sz="1000" dirty="0" err="1" smtClean="0"/>
              <a:t>player</a:t>
            </a:r>
            <a:r>
              <a:rPr lang="fr-CA" sz="1000" dirty="0" smtClean="0"/>
              <a:t> </a:t>
            </a:r>
            <a:r>
              <a:rPr lang="fr-CA" sz="1000" dirty="0" err="1" smtClean="0"/>
              <a:t>that</a:t>
            </a:r>
            <a:r>
              <a:rPr lang="fr-CA" sz="1000" dirty="0" smtClean="0"/>
              <a:t> </a:t>
            </a:r>
            <a:r>
              <a:rPr lang="fr-CA" sz="1000" dirty="0" err="1" smtClean="0"/>
              <a:t>is</a:t>
            </a:r>
            <a:r>
              <a:rPr lang="fr-CA" sz="1000" dirty="0" smtClean="0"/>
              <a:t> close to the </a:t>
            </a:r>
            <a:r>
              <a:rPr lang="fr-CA" sz="1000" dirty="0" err="1" smtClean="0"/>
              <a:t>lesson</a:t>
            </a:r>
            <a:r>
              <a:rPr lang="fr-CA" sz="1000" dirty="0" smtClean="0"/>
              <a:t> in </a:t>
            </a:r>
            <a:r>
              <a:rPr lang="fr-CA" sz="1000" dirty="0" err="1" smtClean="0"/>
              <a:t>term</a:t>
            </a:r>
            <a:r>
              <a:rPr lang="fr-CA" sz="1000" dirty="0" smtClean="0"/>
              <a:t> of progression. </a:t>
            </a:r>
            <a:r>
              <a:rPr lang="fr-CA" sz="1000" dirty="0" err="1" smtClean="0"/>
              <a:t>Proposing</a:t>
            </a:r>
            <a:r>
              <a:rPr lang="fr-CA" sz="1000" dirty="0" smtClean="0"/>
              <a:t> and </a:t>
            </a:r>
            <a:r>
              <a:rPr lang="fr-CA" sz="1000" dirty="0" err="1" smtClean="0"/>
              <a:t>completing</a:t>
            </a:r>
            <a:r>
              <a:rPr lang="fr-CA" sz="1000" dirty="0" smtClean="0"/>
              <a:t> the </a:t>
            </a:r>
            <a:r>
              <a:rPr lang="fr-CA" sz="1000" dirty="0" err="1" smtClean="0"/>
              <a:t>request</a:t>
            </a:r>
            <a:r>
              <a:rPr lang="fr-CA" sz="1000" dirty="0" smtClean="0"/>
              <a:t> </a:t>
            </a:r>
            <a:r>
              <a:rPr lang="fr-CA" sz="1000" dirty="0" err="1" smtClean="0"/>
              <a:t>awards</a:t>
            </a:r>
            <a:r>
              <a:rPr lang="fr-CA" sz="1000" dirty="0" smtClean="0"/>
              <a:t> </a:t>
            </a:r>
            <a:r>
              <a:rPr lang="fr-CA" sz="1000" dirty="0" err="1" smtClean="0"/>
              <a:t>community</a:t>
            </a:r>
            <a:r>
              <a:rPr lang="fr-CA" sz="1000" dirty="0" smtClean="0"/>
              <a:t> coins.</a:t>
            </a:r>
          </a:p>
          <a:p>
            <a:endParaRPr lang="fr-CA" sz="1400" dirty="0"/>
          </a:p>
          <a:p>
            <a:r>
              <a:rPr lang="fr-CA" sz="1400" dirty="0" err="1" smtClean="0"/>
              <a:t>Community</a:t>
            </a:r>
            <a:r>
              <a:rPr lang="fr-CA" sz="1400" dirty="0" smtClean="0"/>
              <a:t> </a:t>
            </a:r>
            <a:r>
              <a:rPr lang="fr-CA" sz="1400" dirty="0" err="1" smtClean="0"/>
              <a:t>Marketplace</a:t>
            </a:r>
            <a:endParaRPr lang="fr-CA" sz="1400" dirty="0" smtClean="0"/>
          </a:p>
          <a:p>
            <a:pPr lvl="1"/>
            <a:r>
              <a:rPr lang="fr-CA" sz="1000" dirty="0" err="1" smtClean="0"/>
              <a:t>Players</a:t>
            </a:r>
            <a:r>
              <a:rPr lang="fr-CA" sz="1000" dirty="0" smtClean="0"/>
              <a:t> </a:t>
            </a:r>
            <a:r>
              <a:rPr lang="fr-CA" sz="1000" dirty="0" err="1" smtClean="0"/>
              <a:t>from</a:t>
            </a:r>
            <a:r>
              <a:rPr lang="fr-CA" sz="1000" dirty="0" smtClean="0"/>
              <a:t> </a:t>
            </a:r>
            <a:r>
              <a:rPr lang="fr-CA" sz="1000" dirty="0" err="1" smtClean="0"/>
              <a:t>any</a:t>
            </a:r>
            <a:r>
              <a:rPr lang="fr-CA" sz="1000" dirty="0" smtClean="0"/>
              <a:t> class, </a:t>
            </a:r>
            <a:r>
              <a:rPr lang="fr-CA" sz="1000" dirty="0" err="1" smtClean="0"/>
              <a:t>school</a:t>
            </a:r>
            <a:r>
              <a:rPr lang="fr-CA" sz="1000" dirty="0" smtClean="0"/>
              <a:t> or district </a:t>
            </a:r>
            <a:r>
              <a:rPr lang="fr-CA" sz="1000" dirty="0" err="1" smtClean="0"/>
              <a:t>can</a:t>
            </a:r>
            <a:r>
              <a:rPr lang="fr-CA" sz="1000" dirty="0" smtClean="0"/>
              <a:t> </a:t>
            </a:r>
            <a:r>
              <a:rPr lang="fr-CA" sz="1000" dirty="0" err="1" smtClean="0"/>
              <a:t>trade</a:t>
            </a:r>
            <a:r>
              <a:rPr lang="fr-CA" sz="1000" dirty="0" smtClean="0"/>
              <a:t> </a:t>
            </a:r>
            <a:r>
              <a:rPr lang="fr-CA" sz="1000" dirty="0" err="1" smtClean="0"/>
              <a:t>at</a:t>
            </a:r>
            <a:r>
              <a:rPr lang="fr-CA" sz="1000" dirty="0" smtClean="0"/>
              <a:t> the </a:t>
            </a:r>
            <a:r>
              <a:rPr lang="fr-CA" sz="1000" dirty="0" err="1" smtClean="0"/>
              <a:t>marketplace</a:t>
            </a:r>
            <a:r>
              <a:rPr lang="fr-CA" sz="1000" dirty="0" smtClean="0"/>
              <a:t>. </a:t>
            </a:r>
            <a:r>
              <a:rPr lang="fr-CA" sz="1000" dirty="0" err="1" smtClean="0"/>
              <a:t>They</a:t>
            </a:r>
            <a:r>
              <a:rPr lang="fr-CA" sz="1000" dirty="0" smtClean="0"/>
              <a:t> </a:t>
            </a:r>
            <a:r>
              <a:rPr lang="fr-CA" sz="1000" dirty="0" err="1" smtClean="0"/>
              <a:t>can</a:t>
            </a:r>
            <a:r>
              <a:rPr lang="fr-CA" sz="1000" dirty="0" smtClean="0"/>
              <a:t> </a:t>
            </a:r>
            <a:r>
              <a:rPr lang="fr-CA" sz="1000" dirty="0" err="1" smtClean="0"/>
              <a:t>sell</a:t>
            </a:r>
            <a:r>
              <a:rPr lang="fr-CA" sz="1000" dirty="0" smtClean="0"/>
              <a:t> </a:t>
            </a:r>
            <a:r>
              <a:rPr lang="fr-CA" sz="1000" dirty="0" err="1" smtClean="0"/>
              <a:t>their</a:t>
            </a:r>
            <a:r>
              <a:rPr lang="fr-CA" sz="1000" dirty="0" smtClean="0"/>
              <a:t> </a:t>
            </a:r>
            <a:r>
              <a:rPr lang="fr-CA" sz="1000" dirty="0" err="1" smtClean="0"/>
              <a:t>own</a:t>
            </a:r>
            <a:r>
              <a:rPr lang="fr-CA" sz="1000" dirty="0" smtClean="0"/>
              <a:t> </a:t>
            </a:r>
            <a:r>
              <a:rPr lang="fr-CA" sz="1000" dirty="0" err="1" smtClean="0"/>
              <a:t>words</a:t>
            </a:r>
            <a:r>
              <a:rPr lang="fr-CA" sz="1000" dirty="0" smtClean="0"/>
              <a:t> for store </a:t>
            </a:r>
            <a:r>
              <a:rPr lang="fr-CA" sz="1000" dirty="0" err="1" smtClean="0"/>
              <a:t>currency</a:t>
            </a:r>
            <a:r>
              <a:rPr lang="fr-CA" sz="1000" dirty="0" smtClean="0"/>
              <a:t>, or </a:t>
            </a:r>
            <a:r>
              <a:rPr lang="fr-CA" sz="1000" dirty="0" err="1" smtClean="0"/>
              <a:t>buy</a:t>
            </a:r>
            <a:r>
              <a:rPr lang="fr-CA" sz="1000" dirty="0" smtClean="0"/>
              <a:t> </a:t>
            </a:r>
            <a:r>
              <a:rPr lang="fr-CA" sz="1000" dirty="0" err="1" smtClean="0"/>
              <a:t>words</a:t>
            </a:r>
            <a:r>
              <a:rPr lang="fr-CA" sz="1000" dirty="0" smtClean="0"/>
              <a:t> </a:t>
            </a:r>
            <a:r>
              <a:rPr lang="fr-CA" sz="1000" dirty="0" err="1" smtClean="0"/>
              <a:t>they</a:t>
            </a:r>
            <a:r>
              <a:rPr lang="fr-CA" sz="1000" dirty="0" smtClean="0"/>
              <a:t> </a:t>
            </a:r>
            <a:r>
              <a:rPr lang="fr-CA" sz="1000" dirty="0" err="1" smtClean="0"/>
              <a:t>need</a:t>
            </a:r>
            <a:r>
              <a:rPr lang="fr-CA" sz="1000" dirty="0" smtClean="0"/>
              <a:t>.</a:t>
            </a:r>
          </a:p>
          <a:p>
            <a:endParaRPr lang="fr-CA" sz="1400" dirty="0" smtClean="0"/>
          </a:p>
          <a:p>
            <a:r>
              <a:rPr lang="fr-CA" sz="1400" dirty="0" err="1" smtClean="0"/>
              <a:t>Community</a:t>
            </a:r>
            <a:r>
              <a:rPr lang="fr-CA" sz="1400" dirty="0" smtClean="0"/>
              <a:t> Goals</a:t>
            </a:r>
          </a:p>
          <a:p>
            <a:pPr lvl="1"/>
            <a:r>
              <a:rPr lang="fr-CA" sz="1000" dirty="0" smtClean="0"/>
              <a:t>All </a:t>
            </a:r>
            <a:r>
              <a:rPr lang="fr-CA" sz="1000" dirty="0" err="1" smtClean="0"/>
              <a:t>players</a:t>
            </a:r>
            <a:r>
              <a:rPr lang="fr-CA" sz="1000" dirty="0" smtClean="0"/>
              <a:t> of the </a:t>
            </a:r>
            <a:r>
              <a:rPr lang="fr-CA" sz="1000" dirty="0" err="1" smtClean="0"/>
              <a:t>community</a:t>
            </a:r>
            <a:r>
              <a:rPr lang="fr-CA" sz="1000" dirty="0" smtClean="0"/>
              <a:t> </a:t>
            </a:r>
            <a:r>
              <a:rPr lang="fr-CA" sz="1000" dirty="0" err="1" smtClean="0"/>
              <a:t>strive</a:t>
            </a:r>
            <a:r>
              <a:rPr lang="fr-CA" sz="1000" dirty="0" smtClean="0"/>
              <a:t> to </a:t>
            </a:r>
            <a:r>
              <a:rPr lang="fr-CA" sz="1000" dirty="0" err="1" smtClean="0"/>
              <a:t>reach</a:t>
            </a:r>
            <a:r>
              <a:rPr lang="fr-CA" sz="1000" dirty="0" smtClean="0"/>
              <a:t> the </a:t>
            </a:r>
            <a:r>
              <a:rPr lang="fr-CA" sz="1000" dirty="0" err="1" smtClean="0"/>
              <a:t>same</a:t>
            </a:r>
            <a:r>
              <a:rPr lang="fr-CA" sz="1000" dirty="0" smtClean="0"/>
              <a:t> goal, </a:t>
            </a:r>
            <a:r>
              <a:rPr lang="fr-CA" sz="1000" dirty="0" err="1" smtClean="0"/>
              <a:t>which</a:t>
            </a:r>
            <a:r>
              <a:rPr lang="fr-CA" sz="1000" dirty="0" smtClean="0"/>
              <a:t> </a:t>
            </a:r>
            <a:r>
              <a:rPr lang="fr-CA" sz="1000" dirty="0" err="1" smtClean="0"/>
              <a:t>requires</a:t>
            </a:r>
            <a:r>
              <a:rPr lang="fr-CA" sz="1000" dirty="0" smtClean="0"/>
              <a:t> </a:t>
            </a:r>
            <a:r>
              <a:rPr lang="fr-CA" sz="1000" dirty="0" err="1" smtClean="0"/>
              <a:t>them</a:t>
            </a:r>
            <a:r>
              <a:rPr lang="fr-CA" sz="1000" dirty="0" smtClean="0"/>
              <a:t> to </a:t>
            </a:r>
            <a:r>
              <a:rPr lang="fr-CA" sz="1000" dirty="0" err="1" smtClean="0"/>
              <a:t>accumulate</a:t>
            </a:r>
            <a:r>
              <a:rPr lang="fr-CA" sz="1000" dirty="0" smtClean="0"/>
              <a:t> a </a:t>
            </a:r>
            <a:r>
              <a:rPr lang="fr-CA" sz="1000" dirty="0" err="1" smtClean="0"/>
              <a:t>specific</a:t>
            </a:r>
            <a:r>
              <a:rPr lang="fr-CA" sz="1000" dirty="0" smtClean="0"/>
              <a:t> </a:t>
            </a:r>
            <a:r>
              <a:rPr lang="fr-CA" sz="1000" dirty="0" err="1" smtClean="0"/>
              <a:t>amount</a:t>
            </a:r>
            <a:r>
              <a:rPr lang="fr-CA" sz="1000" dirty="0" smtClean="0"/>
              <a:t> of </a:t>
            </a:r>
            <a:r>
              <a:rPr lang="fr-CA" sz="1000" dirty="0" err="1" smtClean="0"/>
              <a:t>community</a:t>
            </a:r>
            <a:r>
              <a:rPr lang="fr-CA" sz="1000" dirty="0" smtClean="0"/>
              <a:t> coins. Once a goal </a:t>
            </a:r>
            <a:r>
              <a:rPr lang="fr-CA" sz="1000" dirty="0" err="1" smtClean="0"/>
              <a:t>is</a:t>
            </a:r>
            <a:r>
              <a:rPr lang="fr-CA" sz="1000" dirty="0" smtClean="0"/>
              <a:t> </a:t>
            </a:r>
            <a:r>
              <a:rPr lang="fr-CA" sz="1000" dirty="0" err="1" smtClean="0"/>
              <a:t>reached</a:t>
            </a:r>
            <a:r>
              <a:rPr lang="fr-CA" sz="1000" dirty="0" smtClean="0"/>
              <a:t>, all </a:t>
            </a:r>
            <a:r>
              <a:rPr lang="fr-CA" sz="1000" dirty="0" err="1" smtClean="0"/>
              <a:t>players</a:t>
            </a:r>
            <a:r>
              <a:rPr lang="fr-CA" sz="1000" dirty="0" smtClean="0"/>
              <a:t> </a:t>
            </a:r>
            <a:r>
              <a:rPr lang="fr-CA" sz="1000" dirty="0" err="1" smtClean="0"/>
              <a:t>from</a:t>
            </a:r>
            <a:r>
              <a:rPr lang="fr-CA" sz="1000" dirty="0" smtClean="0"/>
              <a:t> the </a:t>
            </a:r>
            <a:r>
              <a:rPr lang="fr-CA" sz="1000" dirty="0" err="1" smtClean="0"/>
              <a:t>community</a:t>
            </a:r>
            <a:r>
              <a:rPr lang="fr-CA" sz="1000" dirty="0" smtClean="0"/>
              <a:t> </a:t>
            </a:r>
            <a:r>
              <a:rPr lang="fr-CA" sz="1000" dirty="0" err="1" smtClean="0"/>
              <a:t>receive</a:t>
            </a:r>
            <a:r>
              <a:rPr lang="fr-CA" sz="1000" dirty="0" smtClean="0"/>
              <a:t> </a:t>
            </a:r>
            <a:r>
              <a:rPr lang="fr-CA" sz="1000" dirty="0" err="1" smtClean="0"/>
              <a:t>additional</a:t>
            </a:r>
            <a:r>
              <a:rPr lang="fr-CA" sz="1000" dirty="0" smtClean="0"/>
              <a:t> </a:t>
            </a:r>
            <a:r>
              <a:rPr lang="fr-CA" sz="1000" dirty="0" err="1" smtClean="0"/>
              <a:t>objects</a:t>
            </a:r>
            <a:r>
              <a:rPr lang="fr-CA" sz="1000" dirty="0" smtClean="0"/>
              <a:t> </a:t>
            </a:r>
            <a:r>
              <a:rPr lang="fr-CA" sz="1000" dirty="0" smtClean="0"/>
              <a:t>to </a:t>
            </a:r>
            <a:r>
              <a:rPr lang="fr-CA" sz="1000" dirty="0" err="1" smtClean="0"/>
              <a:t>decorate</a:t>
            </a:r>
            <a:r>
              <a:rPr lang="fr-CA" sz="1000" dirty="0" smtClean="0"/>
              <a:t> </a:t>
            </a:r>
            <a:r>
              <a:rPr lang="fr-CA" sz="1000" dirty="0" err="1" smtClean="0"/>
              <a:t>their</a:t>
            </a:r>
            <a:r>
              <a:rPr lang="fr-CA" sz="1000" dirty="0" smtClean="0"/>
              <a:t> </a:t>
            </a:r>
            <a:r>
              <a:rPr lang="fr-CA" sz="1000" dirty="0" err="1" smtClean="0"/>
              <a:t>community</a:t>
            </a:r>
            <a:r>
              <a:rPr lang="fr-CA" sz="1000" dirty="0" smtClean="0"/>
              <a:t> and house.</a:t>
            </a:r>
          </a:p>
          <a:p>
            <a:endParaRPr lang="fr-CA" sz="1400" dirty="0"/>
          </a:p>
          <a:p>
            <a:r>
              <a:rPr lang="fr-CA" sz="1400" dirty="0" err="1" smtClean="0"/>
              <a:t>Community</a:t>
            </a:r>
            <a:r>
              <a:rPr lang="fr-CA" sz="1400" dirty="0" smtClean="0"/>
              <a:t> </a:t>
            </a:r>
            <a:r>
              <a:rPr lang="fr-CA" sz="1400" dirty="0" err="1" smtClean="0"/>
              <a:t>Museum</a:t>
            </a:r>
            <a:endParaRPr lang="fr-CA" sz="1400" dirty="0" smtClean="0"/>
          </a:p>
          <a:p>
            <a:pPr lvl="1"/>
            <a:r>
              <a:rPr lang="fr-CA" sz="1000" dirty="0" err="1" smtClean="0"/>
              <a:t>Each</a:t>
            </a:r>
            <a:r>
              <a:rPr lang="fr-CA" sz="1000" dirty="0" smtClean="0"/>
              <a:t> </a:t>
            </a:r>
            <a:r>
              <a:rPr lang="fr-CA" sz="1000" dirty="0" err="1" smtClean="0"/>
              <a:t>player</a:t>
            </a:r>
            <a:r>
              <a:rPr lang="fr-CA" sz="1000" dirty="0" smtClean="0"/>
              <a:t> of the </a:t>
            </a:r>
            <a:r>
              <a:rPr lang="fr-CA" sz="1000" dirty="0" err="1" smtClean="0"/>
              <a:t>community</a:t>
            </a:r>
            <a:r>
              <a:rPr lang="fr-CA" sz="1000" dirty="0" smtClean="0"/>
              <a:t> </a:t>
            </a:r>
            <a:r>
              <a:rPr lang="fr-CA" sz="1000" dirty="0" err="1" smtClean="0"/>
              <a:t>also</a:t>
            </a:r>
            <a:r>
              <a:rPr lang="fr-CA" sz="1000" dirty="0" smtClean="0"/>
              <a:t> </a:t>
            </a:r>
            <a:r>
              <a:rPr lang="fr-CA" sz="1000" dirty="0" smtClean="0"/>
              <a:t>has </a:t>
            </a:r>
            <a:r>
              <a:rPr lang="fr-CA" sz="1000" dirty="0" smtClean="0"/>
              <a:t>a </a:t>
            </a:r>
            <a:r>
              <a:rPr lang="fr-CA" sz="1000" dirty="0" err="1" smtClean="0"/>
              <a:t>specific</a:t>
            </a:r>
            <a:r>
              <a:rPr lang="fr-CA" sz="1000" dirty="0" smtClean="0"/>
              <a:t> </a:t>
            </a:r>
            <a:r>
              <a:rPr lang="fr-CA" sz="1000" dirty="0" err="1" smtClean="0"/>
              <a:t>space</a:t>
            </a:r>
            <a:r>
              <a:rPr lang="fr-CA" sz="1000" dirty="0" smtClean="0"/>
              <a:t> in a </a:t>
            </a:r>
            <a:r>
              <a:rPr lang="fr-CA" sz="1000" dirty="0" err="1" smtClean="0"/>
              <a:t>museum</a:t>
            </a:r>
            <a:r>
              <a:rPr lang="fr-CA" sz="1000" dirty="0" smtClean="0"/>
              <a:t> </a:t>
            </a:r>
            <a:r>
              <a:rPr lang="fr-CA" sz="1000" dirty="0" err="1" smtClean="0"/>
              <a:t>where</a:t>
            </a:r>
            <a:r>
              <a:rPr lang="fr-CA" sz="1000" dirty="0" smtClean="0"/>
              <a:t> </a:t>
            </a:r>
            <a:r>
              <a:rPr lang="fr-CA" sz="1000" dirty="0" err="1" smtClean="0"/>
              <a:t>they</a:t>
            </a:r>
            <a:r>
              <a:rPr lang="fr-CA" sz="1000" dirty="0" smtClean="0"/>
              <a:t> </a:t>
            </a:r>
            <a:r>
              <a:rPr lang="fr-CA" sz="1000" dirty="0" err="1" smtClean="0"/>
              <a:t>can</a:t>
            </a:r>
            <a:r>
              <a:rPr lang="fr-CA" sz="1000" dirty="0" smtClean="0"/>
              <a:t> </a:t>
            </a:r>
            <a:r>
              <a:rPr lang="fr-CA" sz="1000" dirty="0" err="1" smtClean="0"/>
              <a:t>showcase</a:t>
            </a:r>
            <a:r>
              <a:rPr lang="fr-CA" sz="1000" dirty="0" smtClean="0"/>
              <a:t> a </a:t>
            </a:r>
            <a:r>
              <a:rPr lang="fr-CA" sz="1000" dirty="0" err="1" smtClean="0"/>
              <a:t>word</a:t>
            </a:r>
            <a:r>
              <a:rPr lang="fr-CA" sz="1000" dirty="0" smtClean="0"/>
              <a:t> </a:t>
            </a:r>
            <a:r>
              <a:rPr lang="fr-CA" sz="1000" dirty="0" err="1" smtClean="0"/>
              <a:t>they</a:t>
            </a:r>
            <a:r>
              <a:rPr lang="fr-CA" sz="1000" dirty="0" smtClean="0"/>
              <a:t> </a:t>
            </a:r>
            <a:r>
              <a:rPr lang="fr-CA" sz="1000" dirty="0" err="1" smtClean="0"/>
              <a:t>like</a:t>
            </a:r>
            <a:r>
              <a:rPr lang="fr-CA" sz="1000" dirty="0" smtClean="0"/>
              <a:t> or </a:t>
            </a:r>
            <a:r>
              <a:rPr lang="fr-CA" sz="1000" dirty="0" smtClean="0"/>
              <a:t>are </a:t>
            </a:r>
            <a:r>
              <a:rPr lang="fr-CA" sz="1000" dirty="0" err="1" smtClean="0"/>
              <a:t>proud</a:t>
            </a:r>
            <a:r>
              <a:rPr lang="fr-CA" sz="1000" dirty="0" smtClean="0"/>
              <a:t> of. The </a:t>
            </a:r>
            <a:r>
              <a:rPr lang="fr-CA" sz="1000" dirty="0" err="1" smtClean="0"/>
              <a:t>complexity</a:t>
            </a:r>
            <a:r>
              <a:rPr lang="fr-CA" sz="1000" dirty="0" smtClean="0"/>
              <a:t> of the </a:t>
            </a:r>
            <a:r>
              <a:rPr lang="fr-CA" sz="1000" dirty="0" err="1" smtClean="0"/>
              <a:t>word</a:t>
            </a:r>
            <a:r>
              <a:rPr lang="fr-CA" sz="1000" dirty="0" smtClean="0"/>
              <a:t> </a:t>
            </a:r>
            <a:r>
              <a:rPr lang="fr-CA" sz="1000" dirty="0" err="1" smtClean="0"/>
              <a:t>could</a:t>
            </a:r>
            <a:r>
              <a:rPr lang="fr-CA" sz="1000" dirty="0" smtClean="0"/>
              <a:t> </a:t>
            </a:r>
            <a:r>
              <a:rPr lang="fr-CA" sz="1000" dirty="0" err="1" smtClean="0"/>
              <a:t>award</a:t>
            </a:r>
            <a:r>
              <a:rPr lang="fr-CA" sz="1000" dirty="0" smtClean="0"/>
              <a:t> a certain </a:t>
            </a:r>
            <a:r>
              <a:rPr lang="fr-CA" sz="1000" dirty="0" err="1" smtClean="0"/>
              <a:t>amount</a:t>
            </a:r>
            <a:r>
              <a:rPr lang="fr-CA" sz="1000" dirty="0" smtClean="0"/>
              <a:t> of </a:t>
            </a:r>
            <a:r>
              <a:rPr lang="fr-CA" sz="1000" dirty="0" err="1" smtClean="0"/>
              <a:t>community</a:t>
            </a:r>
            <a:r>
              <a:rPr lang="fr-CA" sz="1000" dirty="0" smtClean="0"/>
              <a:t> coins or store </a:t>
            </a:r>
            <a:r>
              <a:rPr lang="fr-CA" sz="1000" dirty="0" err="1" smtClean="0"/>
              <a:t>currency</a:t>
            </a:r>
            <a:r>
              <a:rPr lang="fr-CA" sz="1000" dirty="0" smtClean="0"/>
              <a:t> on a </a:t>
            </a:r>
            <a:r>
              <a:rPr lang="fr-CA" sz="1000" dirty="0" err="1" smtClean="0"/>
              <a:t>frequent</a:t>
            </a:r>
            <a:r>
              <a:rPr lang="fr-CA" sz="1000" dirty="0" smtClean="0"/>
              <a:t> basis.</a:t>
            </a:r>
          </a:p>
          <a:p>
            <a:endParaRPr lang="fr-CA" sz="1400" dirty="0"/>
          </a:p>
          <a:p>
            <a:r>
              <a:rPr lang="fr-CA" sz="1400" dirty="0" err="1" smtClean="0"/>
              <a:t>Community</a:t>
            </a:r>
            <a:r>
              <a:rPr lang="fr-CA" sz="1400" dirty="0" smtClean="0"/>
              <a:t> </a:t>
            </a:r>
            <a:r>
              <a:rPr lang="fr-CA" sz="1400" dirty="0" err="1" smtClean="0"/>
              <a:t>Decoration</a:t>
            </a:r>
            <a:endParaRPr lang="fr-CA" sz="1400" dirty="0" smtClean="0"/>
          </a:p>
          <a:p>
            <a:pPr lvl="1"/>
            <a:r>
              <a:rPr lang="fr-CA" sz="1000" dirty="0" err="1" smtClean="0"/>
              <a:t>From</a:t>
            </a:r>
            <a:r>
              <a:rPr lang="fr-CA" sz="1000" dirty="0" smtClean="0"/>
              <a:t> the goals </a:t>
            </a:r>
            <a:r>
              <a:rPr lang="fr-CA" sz="1000" dirty="0" err="1" smtClean="0"/>
              <a:t>they</a:t>
            </a:r>
            <a:r>
              <a:rPr lang="fr-CA" sz="1000" dirty="0" smtClean="0"/>
              <a:t> </a:t>
            </a:r>
            <a:r>
              <a:rPr lang="fr-CA" sz="1000" dirty="0" err="1" smtClean="0"/>
              <a:t>fulfill</a:t>
            </a:r>
            <a:r>
              <a:rPr lang="fr-CA" sz="1000" dirty="0" smtClean="0"/>
              <a:t> and </a:t>
            </a:r>
            <a:r>
              <a:rPr lang="fr-CA" sz="1000" dirty="0" smtClean="0"/>
              <a:t>the coins </a:t>
            </a:r>
            <a:r>
              <a:rPr lang="fr-CA" sz="1000" dirty="0" err="1" smtClean="0"/>
              <a:t>they</a:t>
            </a:r>
            <a:r>
              <a:rPr lang="fr-CA" sz="1000" dirty="0" smtClean="0"/>
              <a:t> </a:t>
            </a:r>
            <a:r>
              <a:rPr lang="fr-CA" sz="1000" dirty="0" err="1" smtClean="0"/>
              <a:t>amass</a:t>
            </a:r>
            <a:r>
              <a:rPr lang="fr-CA" sz="1000" dirty="0" smtClean="0"/>
              <a:t>, the </a:t>
            </a:r>
            <a:r>
              <a:rPr lang="fr-CA" sz="1000" dirty="0" err="1" smtClean="0"/>
              <a:t>players</a:t>
            </a:r>
            <a:r>
              <a:rPr lang="fr-CA" sz="1000" dirty="0" smtClean="0"/>
              <a:t> </a:t>
            </a:r>
            <a:r>
              <a:rPr lang="fr-CA" sz="1000" dirty="0" err="1" smtClean="0"/>
              <a:t>can</a:t>
            </a:r>
            <a:r>
              <a:rPr lang="fr-CA" sz="1000" dirty="0" smtClean="0"/>
              <a:t> </a:t>
            </a:r>
            <a:r>
              <a:rPr lang="fr-CA" sz="1000" dirty="0" err="1" smtClean="0"/>
              <a:t>decorate</a:t>
            </a:r>
            <a:r>
              <a:rPr lang="fr-CA" sz="1000" dirty="0" smtClean="0"/>
              <a:t> the </a:t>
            </a:r>
            <a:r>
              <a:rPr lang="fr-CA" sz="1000" dirty="0" err="1" smtClean="0"/>
              <a:t>community</a:t>
            </a:r>
            <a:r>
              <a:rPr lang="fr-CA" sz="1000" dirty="0" smtClean="0"/>
              <a:t> the </a:t>
            </a:r>
            <a:r>
              <a:rPr lang="fr-CA" sz="1000" dirty="0" err="1" smtClean="0"/>
              <a:t>way</a:t>
            </a:r>
            <a:r>
              <a:rPr lang="fr-CA" sz="1000" dirty="0" smtClean="0"/>
              <a:t> </a:t>
            </a:r>
            <a:r>
              <a:rPr lang="fr-CA" sz="1000" dirty="0" err="1" smtClean="0"/>
              <a:t>they</a:t>
            </a:r>
            <a:r>
              <a:rPr lang="fr-CA" sz="1000" dirty="0" smtClean="0"/>
              <a:t> </a:t>
            </a:r>
            <a:r>
              <a:rPr lang="fr-CA" sz="1000" dirty="0" err="1" smtClean="0"/>
              <a:t>like</a:t>
            </a:r>
            <a:r>
              <a:rPr lang="fr-CA" sz="1000" dirty="0" smtClean="0"/>
              <a:t>.</a:t>
            </a:r>
          </a:p>
          <a:p>
            <a:endParaRPr lang="fr-CA" sz="1400" dirty="0"/>
          </a:p>
          <a:p>
            <a:r>
              <a:rPr lang="fr-CA" sz="1400" dirty="0" err="1" smtClean="0"/>
              <a:t>Community</a:t>
            </a:r>
            <a:r>
              <a:rPr lang="fr-CA" sz="1400" dirty="0" smtClean="0"/>
              <a:t> </a:t>
            </a:r>
            <a:r>
              <a:rPr lang="fr-CA" sz="1400" dirty="0" err="1" smtClean="0"/>
              <a:t>Arena</a:t>
            </a:r>
            <a:endParaRPr lang="fr-CA" sz="1400" dirty="0" smtClean="0"/>
          </a:p>
          <a:p>
            <a:pPr lvl="1"/>
            <a:r>
              <a:rPr lang="fr-CA" sz="1000" dirty="0" err="1" smtClean="0"/>
              <a:t>Players</a:t>
            </a:r>
            <a:r>
              <a:rPr lang="fr-CA" sz="1000" dirty="0" smtClean="0"/>
              <a:t> </a:t>
            </a:r>
            <a:r>
              <a:rPr lang="fr-CA" sz="1000" dirty="0" err="1" smtClean="0"/>
              <a:t>could</a:t>
            </a:r>
            <a:r>
              <a:rPr lang="fr-CA" sz="1000" dirty="0" smtClean="0"/>
              <a:t> </a:t>
            </a:r>
            <a:r>
              <a:rPr lang="fr-CA" sz="1000" dirty="0" err="1" smtClean="0"/>
              <a:t>compete</a:t>
            </a:r>
            <a:r>
              <a:rPr lang="fr-CA" sz="1000" dirty="0" smtClean="0"/>
              <a:t> </a:t>
            </a:r>
            <a:r>
              <a:rPr lang="fr-CA" sz="1000" dirty="0" err="1" smtClean="0"/>
              <a:t>with</a:t>
            </a:r>
            <a:r>
              <a:rPr lang="fr-CA" sz="1000" dirty="0" smtClean="0"/>
              <a:t> </a:t>
            </a:r>
            <a:r>
              <a:rPr lang="fr-CA" sz="1000" dirty="0" err="1" smtClean="0"/>
              <a:t>each</a:t>
            </a:r>
            <a:r>
              <a:rPr lang="fr-CA" sz="1000" dirty="0" smtClean="0"/>
              <a:t> </a:t>
            </a:r>
            <a:r>
              <a:rPr lang="fr-CA" sz="1000" dirty="0" err="1" smtClean="0"/>
              <a:t>other</a:t>
            </a:r>
            <a:r>
              <a:rPr lang="fr-CA" sz="1000" dirty="0" smtClean="0"/>
              <a:t> in an </a:t>
            </a:r>
            <a:r>
              <a:rPr lang="fr-CA" sz="1000" dirty="0" err="1" smtClean="0"/>
              <a:t>arena</a:t>
            </a:r>
            <a:r>
              <a:rPr lang="fr-CA" sz="1000" dirty="0" smtClean="0"/>
              <a:t> by </a:t>
            </a:r>
            <a:r>
              <a:rPr lang="fr-CA" sz="1000" dirty="0" err="1" smtClean="0"/>
              <a:t>trying</a:t>
            </a:r>
            <a:r>
              <a:rPr lang="fr-CA" sz="1000" dirty="0" smtClean="0"/>
              <a:t> to </a:t>
            </a:r>
            <a:r>
              <a:rPr lang="fr-CA" sz="1000" dirty="0" err="1" smtClean="0"/>
              <a:t>be</a:t>
            </a:r>
            <a:r>
              <a:rPr lang="fr-CA" sz="1000" dirty="0" smtClean="0"/>
              <a:t> the one </a:t>
            </a:r>
            <a:r>
              <a:rPr lang="fr-CA" sz="1000" dirty="0" err="1" smtClean="0"/>
              <a:t>that</a:t>
            </a:r>
            <a:r>
              <a:rPr lang="fr-CA" sz="1000" dirty="0" smtClean="0"/>
              <a:t> </a:t>
            </a:r>
            <a:r>
              <a:rPr lang="fr-CA" sz="1000" dirty="0" err="1" smtClean="0"/>
              <a:t>creates</a:t>
            </a:r>
            <a:r>
              <a:rPr lang="fr-CA" sz="1000" dirty="0" smtClean="0"/>
              <a:t> the </a:t>
            </a:r>
            <a:r>
              <a:rPr lang="fr-CA" sz="1000" dirty="0" err="1" smtClean="0"/>
              <a:t>hardest</a:t>
            </a:r>
            <a:r>
              <a:rPr lang="fr-CA" sz="1000" dirty="0" smtClean="0"/>
              <a:t> </a:t>
            </a:r>
            <a:r>
              <a:rPr lang="fr-CA" sz="1000" dirty="0" err="1" smtClean="0"/>
              <a:t>word</a:t>
            </a:r>
            <a:r>
              <a:rPr lang="fr-CA" sz="1000" dirty="0" smtClean="0"/>
              <a:t> (scrabble </a:t>
            </a:r>
            <a:r>
              <a:rPr lang="fr-CA" sz="1000" dirty="0" err="1" smtClean="0"/>
              <a:t>like</a:t>
            </a:r>
            <a:r>
              <a:rPr lang="fr-CA" sz="1000" dirty="0" smtClean="0"/>
              <a:t> score). </a:t>
            </a:r>
            <a:r>
              <a:rPr lang="fr-CA" sz="1000" dirty="0" err="1" smtClean="0"/>
              <a:t>They</a:t>
            </a:r>
            <a:r>
              <a:rPr lang="fr-CA" sz="1000" dirty="0" smtClean="0"/>
              <a:t> </a:t>
            </a:r>
            <a:r>
              <a:rPr lang="fr-CA" sz="1000" dirty="0" err="1" smtClean="0"/>
              <a:t>would</a:t>
            </a:r>
            <a:r>
              <a:rPr lang="fr-CA" sz="1000" dirty="0" smtClean="0"/>
              <a:t> </a:t>
            </a:r>
            <a:r>
              <a:rPr lang="fr-CA" sz="1000" dirty="0" err="1" smtClean="0"/>
              <a:t>need</a:t>
            </a:r>
            <a:r>
              <a:rPr lang="fr-CA" sz="1000" dirty="0" smtClean="0"/>
              <a:t> to </a:t>
            </a:r>
            <a:r>
              <a:rPr lang="fr-CA" sz="1000" dirty="0" err="1" smtClean="0"/>
              <a:t>feed</a:t>
            </a:r>
            <a:r>
              <a:rPr lang="fr-CA" sz="1000" dirty="0" smtClean="0"/>
              <a:t> </a:t>
            </a:r>
            <a:r>
              <a:rPr lang="fr-CA" sz="1000" dirty="0" err="1" smtClean="0"/>
              <a:t>their</a:t>
            </a:r>
            <a:r>
              <a:rPr lang="fr-CA" sz="1000" dirty="0" smtClean="0"/>
              <a:t> </a:t>
            </a:r>
            <a:r>
              <a:rPr lang="fr-CA" sz="1000" dirty="0" smtClean="0"/>
              <a:t>Minis and select the right components and </a:t>
            </a:r>
            <a:r>
              <a:rPr lang="fr-CA" sz="1000" dirty="0" err="1" smtClean="0"/>
              <a:t>words</a:t>
            </a:r>
            <a:r>
              <a:rPr lang="fr-CA" sz="1000" dirty="0" smtClean="0"/>
              <a:t>, as </a:t>
            </a:r>
            <a:r>
              <a:rPr lang="fr-CA" sz="1000" dirty="0" err="1" smtClean="0"/>
              <a:t>they</a:t>
            </a:r>
            <a:r>
              <a:rPr lang="fr-CA" sz="1000" dirty="0" smtClean="0"/>
              <a:t> do </a:t>
            </a:r>
            <a:r>
              <a:rPr lang="fr-CA" sz="1000" dirty="0" err="1" smtClean="0"/>
              <a:t>at</a:t>
            </a:r>
            <a:r>
              <a:rPr lang="fr-CA" sz="1000" dirty="0" smtClean="0"/>
              <a:t> </a:t>
            </a:r>
            <a:r>
              <a:rPr lang="fr-CA" sz="1000" dirty="0" err="1" smtClean="0"/>
              <a:t>their</a:t>
            </a:r>
            <a:r>
              <a:rPr lang="fr-CA" sz="1000" dirty="0" smtClean="0"/>
              <a:t> house.</a:t>
            </a:r>
            <a:endParaRPr lang="en-US" sz="10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Cross-Age Structure</a:t>
            </a:r>
            <a:endParaRPr lang="en-US" dirty="0"/>
          </a:p>
        </p:txBody>
      </p:sp>
      <p:sp>
        <p:nvSpPr>
          <p:cNvPr id="3" name="Espace réservé du contenu 2"/>
          <p:cNvSpPr>
            <a:spLocks noGrp="1"/>
          </p:cNvSpPr>
          <p:nvPr>
            <p:ph idx="1"/>
          </p:nvPr>
        </p:nvSpPr>
        <p:spPr>
          <a:xfrm>
            <a:off x="457200" y="1495514"/>
            <a:ext cx="8229600" cy="4669790"/>
          </a:xfrm>
        </p:spPr>
        <p:txBody>
          <a:bodyPr>
            <a:normAutofit fontScale="47500" lnSpcReduction="20000"/>
          </a:bodyPr>
          <a:lstStyle/>
          <a:p>
            <a:r>
              <a:rPr lang="fr-CA" dirty="0" smtClean="0"/>
              <a:t>As </a:t>
            </a:r>
            <a:r>
              <a:rPr lang="fr-CA" dirty="0" err="1" smtClean="0"/>
              <a:t>outlined</a:t>
            </a:r>
            <a:r>
              <a:rPr lang="fr-CA" dirty="0" smtClean="0"/>
              <a:t> on </a:t>
            </a:r>
            <a:r>
              <a:rPr lang="fr-CA" dirty="0" err="1" smtClean="0"/>
              <a:t>Slide</a:t>
            </a:r>
            <a:r>
              <a:rPr lang="fr-CA" dirty="0" smtClean="0"/>
              <a:t> 6, </a:t>
            </a:r>
            <a:r>
              <a:rPr lang="fr-CA" dirty="0" smtClean="0"/>
              <a:t>the story </a:t>
            </a:r>
            <a:r>
              <a:rPr lang="fr-CA" dirty="0" err="1" smtClean="0"/>
              <a:t>should</a:t>
            </a:r>
            <a:r>
              <a:rPr lang="fr-CA" dirty="0" smtClean="0"/>
              <a:t> </a:t>
            </a:r>
            <a:r>
              <a:rPr lang="fr-CA" dirty="0" err="1" smtClean="0"/>
              <a:t>progress</a:t>
            </a:r>
            <a:r>
              <a:rPr lang="fr-CA" dirty="0" smtClean="0"/>
              <a:t> </a:t>
            </a:r>
            <a:r>
              <a:rPr lang="fr-CA" dirty="0" err="1" smtClean="0"/>
              <a:t>according</a:t>
            </a:r>
            <a:r>
              <a:rPr lang="fr-CA" dirty="0" smtClean="0"/>
              <a:t> to the </a:t>
            </a:r>
            <a:r>
              <a:rPr lang="fr-CA" dirty="0" err="1" smtClean="0"/>
              <a:t>player’s</a:t>
            </a:r>
            <a:r>
              <a:rPr lang="fr-CA" dirty="0" smtClean="0"/>
              <a:t> </a:t>
            </a:r>
            <a:r>
              <a:rPr lang="fr-CA" dirty="0" err="1" smtClean="0"/>
              <a:t>age</a:t>
            </a:r>
            <a:r>
              <a:rPr lang="fr-CA" dirty="0" smtClean="0"/>
              <a:t>. So </a:t>
            </a:r>
            <a:r>
              <a:rPr lang="fr-CA" dirty="0" err="1" smtClean="0"/>
              <a:t>should</a:t>
            </a:r>
            <a:r>
              <a:rPr lang="fr-CA" dirty="0" smtClean="0"/>
              <a:t> </a:t>
            </a:r>
            <a:r>
              <a:rPr lang="fr-CA" dirty="0" err="1" smtClean="0"/>
              <a:t>most</a:t>
            </a:r>
            <a:r>
              <a:rPr lang="fr-CA" dirty="0" smtClean="0"/>
              <a:t> of the </a:t>
            </a:r>
            <a:r>
              <a:rPr lang="fr-CA" dirty="0" err="1" smtClean="0"/>
              <a:t>secondary</a:t>
            </a:r>
            <a:r>
              <a:rPr lang="fr-CA" dirty="0" smtClean="0"/>
              <a:t> </a:t>
            </a:r>
            <a:r>
              <a:rPr lang="fr-CA" dirty="0" err="1" smtClean="0"/>
              <a:t>mechanics</a:t>
            </a:r>
            <a:r>
              <a:rPr lang="fr-CA" dirty="0" smtClean="0"/>
              <a:t>.</a:t>
            </a:r>
          </a:p>
          <a:p>
            <a:endParaRPr lang="fr-CA" dirty="0" smtClean="0"/>
          </a:p>
          <a:p>
            <a:r>
              <a:rPr lang="fr-CA" dirty="0" smtClean="0"/>
              <a:t>The </a:t>
            </a:r>
            <a:r>
              <a:rPr lang="fr-CA" dirty="0" err="1" smtClean="0"/>
              <a:t>secondary</a:t>
            </a:r>
            <a:r>
              <a:rPr lang="fr-CA" dirty="0" smtClean="0"/>
              <a:t> </a:t>
            </a:r>
            <a:r>
              <a:rPr lang="fr-CA" dirty="0" err="1" smtClean="0"/>
              <a:t>mechanics</a:t>
            </a:r>
            <a:r>
              <a:rPr lang="fr-CA" dirty="0" smtClean="0"/>
              <a:t> </a:t>
            </a:r>
            <a:r>
              <a:rPr lang="fr-CA" dirty="0" err="1" smtClean="0"/>
              <a:t>should</a:t>
            </a:r>
            <a:r>
              <a:rPr lang="fr-CA" dirty="0" smtClean="0"/>
              <a:t> </a:t>
            </a:r>
            <a:r>
              <a:rPr lang="fr-CA" dirty="0" err="1" smtClean="0"/>
              <a:t>be</a:t>
            </a:r>
            <a:r>
              <a:rPr lang="fr-CA" dirty="0" smtClean="0"/>
              <a:t> </a:t>
            </a:r>
            <a:r>
              <a:rPr lang="fr-CA" dirty="0" err="1" smtClean="0"/>
              <a:t>distributed</a:t>
            </a:r>
            <a:r>
              <a:rPr lang="fr-CA" dirty="0" smtClean="0"/>
              <a:t> </a:t>
            </a:r>
            <a:r>
              <a:rPr lang="fr-CA" dirty="0" err="1" smtClean="0"/>
              <a:t>among</a:t>
            </a:r>
            <a:r>
              <a:rPr lang="fr-CA" dirty="0" smtClean="0"/>
              <a:t> the </a:t>
            </a:r>
            <a:r>
              <a:rPr lang="fr-CA" dirty="0" err="1" smtClean="0"/>
              <a:t>years</a:t>
            </a:r>
            <a:r>
              <a:rPr lang="fr-CA" dirty="0" smtClean="0"/>
              <a:t> in the </a:t>
            </a:r>
            <a:r>
              <a:rPr lang="fr-CA" dirty="0" err="1" smtClean="0"/>
              <a:t>following</a:t>
            </a:r>
            <a:r>
              <a:rPr lang="fr-CA" dirty="0" smtClean="0"/>
              <a:t> </a:t>
            </a:r>
            <a:r>
              <a:rPr lang="fr-CA" dirty="0" err="1" smtClean="0"/>
              <a:t>manner</a:t>
            </a:r>
            <a:r>
              <a:rPr lang="fr-CA" dirty="0" smtClean="0"/>
              <a:t>:</a:t>
            </a:r>
          </a:p>
          <a:p>
            <a:pPr lvl="1"/>
            <a:r>
              <a:rPr lang="fr-CA" dirty="0" smtClean="0"/>
              <a:t>5-6 </a:t>
            </a:r>
            <a:r>
              <a:rPr lang="fr-CA" dirty="0" err="1" smtClean="0"/>
              <a:t>years</a:t>
            </a:r>
            <a:r>
              <a:rPr lang="fr-CA" dirty="0" smtClean="0"/>
              <a:t> </a:t>
            </a:r>
            <a:r>
              <a:rPr lang="fr-CA" dirty="0" err="1" smtClean="0"/>
              <a:t>old</a:t>
            </a:r>
            <a:r>
              <a:rPr lang="fr-CA" dirty="0" smtClean="0"/>
              <a:t> – The </a:t>
            </a:r>
            <a:r>
              <a:rPr lang="fr-CA" dirty="0" err="1" smtClean="0"/>
              <a:t>student</a:t>
            </a:r>
            <a:r>
              <a:rPr lang="fr-CA" dirty="0" smtClean="0"/>
              <a:t> has no </a:t>
            </a:r>
            <a:r>
              <a:rPr lang="fr-CA" dirty="0" err="1" smtClean="0"/>
              <a:t>secondary</a:t>
            </a:r>
            <a:r>
              <a:rPr lang="fr-CA" dirty="0" smtClean="0"/>
              <a:t> </a:t>
            </a:r>
            <a:r>
              <a:rPr lang="fr-CA" dirty="0" err="1" smtClean="0"/>
              <a:t>mechanics</a:t>
            </a:r>
            <a:r>
              <a:rPr lang="fr-CA" dirty="0" smtClean="0"/>
              <a:t> and the </a:t>
            </a:r>
            <a:r>
              <a:rPr lang="fr-CA" dirty="0" err="1" smtClean="0"/>
              <a:t>core</a:t>
            </a:r>
            <a:r>
              <a:rPr lang="fr-CA" dirty="0" smtClean="0"/>
              <a:t> </a:t>
            </a:r>
            <a:r>
              <a:rPr lang="fr-CA" dirty="0" err="1" smtClean="0"/>
              <a:t>mechanic</a:t>
            </a:r>
            <a:r>
              <a:rPr lang="fr-CA" dirty="0" smtClean="0"/>
              <a:t> </a:t>
            </a:r>
            <a:r>
              <a:rPr lang="fr-CA" dirty="0" err="1" smtClean="0"/>
              <a:t>is</a:t>
            </a:r>
            <a:r>
              <a:rPr lang="fr-CA" dirty="0" smtClean="0"/>
              <a:t> </a:t>
            </a:r>
            <a:r>
              <a:rPr lang="fr-CA" dirty="0" err="1" smtClean="0"/>
              <a:t>simplified</a:t>
            </a:r>
            <a:r>
              <a:rPr lang="fr-CA" dirty="0" smtClean="0"/>
              <a:t> to </a:t>
            </a:r>
            <a:r>
              <a:rPr lang="fr-CA" dirty="0" err="1" smtClean="0"/>
              <a:t>include</a:t>
            </a:r>
            <a:r>
              <a:rPr lang="fr-CA" dirty="0" smtClean="0"/>
              <a:t> the </a:t>
            </a:r>
            <a:r>
              <a:rPr lang="fr-CA" dirty="0" err="1" smtClean="0"/>
              <a:t>Phonological</a:t>
            </a:r>
            <a:r>
              <a:rPr lang="fr-CA" dirty="0" smtClean="0"/>
              <a:t> </a:t>
            </a:r>
            <a:r>
              <a:rPr lang="fr-CA" dirty="0" err="1" smtClean="0"/>
              <a:t>Awareness</a:t>
            </a:r>
            <a:r>
              <a:rPr lang="fr-CA" dirty="0" smtClean="0"/>
              <a:t> </a:t>
            </a:r>
            <a:r>
              <a:rPr lang="fr-CA" dirty="0" err="1" smtClean="0"/>
              <a:t>Skills</a:t>
            </a:r>
            <a:r>
              <a:rPr lang="fr-CA" dirty="0" smtClean="0"/>
              <a:t>.</a:t>
            </a:r>
            <a:endParaRPr lang="fr-CA" dirty="0" smtClean="0"/>
          </a:p>
          <a:p>
            <a:pPr lvl="1"/>
            <a:r>
              <a:rPr lang="fr-CA" dirty="0" smtClean="0"/>
              <a:t>6-7 </a:t>
            </a:r>
            <a:r>
              <a:rPr lang="fr-CA" dirty="0" err="1" smtClean="0"/>
              <a:t>years</a:t>
            </a:r>
            <a:r>
              <a:rPr lang="fr-CA" dirty="0" smtClean="0"/>
              <a:t> </a:t>
            </a:r>
            <a:r>
              <a:rPr lang="fr-CA" dirty="0" err="1" smtClean="0"/>
              <a:t>old</a:t>
            </a:r>
            <a:r>
              <a:rPr lang="fr-CA" dirty="0" smtClean="0"/>
              <a:t> – The </a:t>
            </a:r>
            <a:r>
              <a:rPr lang="fr-CA" dirty="0" err="1" smtClean="0"/>
              <a:t>student</a:t>
            </a:r>
            <a:r>
              <a:rPr lang="fr-CA" dirty="0" smtClean="0"/>
              <a:t> has simple </a:t>
            </a:r>
            <a:r>
              <a:rPr lang="fr-CA" dirty="0" err="1" smtClean="0"/>
              <a:t>requests</a:t>
            </a:r>
            <a:r>
              <a:rPr lang="fr-CA" dirty="0" smtClean="0"/>
              <a:t> </a:t>
            </a:r>
            <a:r>
              <a:rPr lang="fr-CA" dirty="0" err="1" smtClean="0"/>
              <a:t>that</a:t>
            </a:r>
            <a:r>
              <a:rPr lang="fr-CA" dirty="0" smtClean="0"/>
              <a:t> </a:t>
            </a:r>
            <a:r>
              <a:rPr lang="fr-CA" dirty="0" err="1" smtClean="0"/>
              <a:t>provides</a:t>
            </a:r>
            <a:r>
              <a:rPr lang="fr-CA" dirty="0" smtClean="0"/>
              <a:t> no </a:t>
            </a:r>
            <a:r>
              <a:rPr lang="fr-CA" dirty="0" err="1" smtClean="0"/>
              <a:t>currency</a:t>
            </a:r>
            <a:r>
              <a:rPr lang="fr-CA" dirty="0" smtClean="0"/>
              <a:t>. He </a:t>
            </a:r>
            <a:r>
              <a:rPr lang="fr-CA" dirty="0" err="1" smtClean="0"/>
              <a:t>can</a:t>
            </a:r>
            <a:r>
              <a:rPr lang="fr-CA" dirty="0" smtClean="0"/>
              <a:t> </a:t>
            </a:r>
            <a:r>
              <a:rPr lang="fr-CA" dirty="0" err="1" smtClean="0"/>
              <a:t>decorate</a:t>
            </a:r>
            <a:r>
              <a:rPr lang="fr-CA" dirty="0" smtClean="0"/>
              <a:t> the house and has to train Minis.</a:t>
            </a:r>
          </a:p>
          <a:p>
            <a:pPr lvl="1"/>
            <a:r>
              <a:rPr lang="fr-CA" dirty="0" smtClean="0"/>
              <a:t>7-8 </a:t>
            </a:r>
            <a:r>
              <a:rPr lang="fr-CA" dirty="0" err="1" smtClean="0"/>
              <a:t>years</a:t>
            </a:r>
            <a:r>
              <a:rPr lang="fr-CA" dirty="0" smtClean="0"/>
              <a:t> </a:t>
            </a:r>
            <a:r>
              <a:rPr lang="fr-CA" dirty="0" err="1" smtClean="0"/>
              <a:t>old</a:t>
            </a:r>
            <a:r>
              <a:rPr lang="fr-CA" dirty="0" smtClean="0"/>
              <a:t> – The </a:t>
            </a:r>
            <a:r>
              <a:rPr lang="fr-CA" dirty="0" err="1" smtClean="0"/>
              <a:t>student</a:t>
            </a:r>
            <a:r>
              <a:rPr lang="fr-CA" dirty="0" smtClean="0"/>
              <a:t> has </a:t>
            </a:r>
            <a:r>
              <a:rPr lang="fr-CA" dirty="0" err="1" smtClean="0"/>
              <a:t>advanced</a:t>
            </a:r>
            <a:r>
              <a:rPr lang="fr-CA" dirty="0" smtClean="0"/>
              <a:t> </a:t>
            </a:r>
            <a:r>
              <a:rPr lang="fr-CA" dirty="0" err="1" smtClean="0"/>
              <a:t>requests</a:t>
            </a:r>
            <a:r>
              <a:rPr lang="fr-CA" dirty="0" smtClean="0"/>
              <a:t> </a:t>
            </a:r>
            <a:r>
              <a:rPr lang="fr-CA" dirty="0" err="1" smtClean="0"/>
              <a:t>that</a:t>
            </a:r>
            <a:r>
              <a:rPr lang="fr-CA" dirty="0" smtClean="0"/>
              <a:t> </a:t>
            </a:r>
            <a:r>
              <a:rPr lang="fr-CA" dirty="0" err="1" smtClean="0"/>
              <a:t>reward</a:t>
            </a:r>
            <a:r>
              <a:rPr lang="fr-CA" dirty="0" smtClean="0"/>
              <a:t> </a:t>
            </a:r>
            <a:r>
              <a:rPr lang="fr-CA" dirty="0" err="1" smtClean="0"/>
              <a:t>currency</a:t>
            </a:r>
            <a:r>
              <a:rPr lang="fr-CA" dirty="0" smtClean="0"/>
              <a:t>. He </a:t>
            </a:r>
            <a:r>
              <a:rPr lang="fr-CA" dirty="0" err="1" smtClean="0"/>
              <a:t>also</a:t>
            </a:r>
            <a:r>
              <a:rPr lang="fr-CA" dirty="0" smtClean="0"/>
              <a:t> has </a:t>
            </a:r>
            <a:r>
              <a:rPr lang="fr-CA" dirty="0" err="1" smtClean="0"/>
              <a:t>access</a:t>
            </a:r>
            <a:r>
              <a:rPr lang="fr-CA" dirty="0" smtClean="0"/>
              <a:t> to the </a:t>
            </a:r>
            <a:r>
              <a:rPr lang="fr-CA" dirty="0" err="1" smtClean="0"/>
              <a:t>community</a:t>
            </a:r>
            <a:r>
              <a:rPr lang="fr-CA" dirty="0" smtClean="0"/>
              <a:t> </a:t>
            </a:r>
            <a:r>
              <a:rPr lang="fr-CA" dirty="0" err="1" smtClean="0"/>
              <a:t>requests</a:t>
            </a:r>
            <a:r>
              <a:rPr lang="fr-CA" dirty="0" smtClean="0"/>
              <a:t> </a:t>
            </a:r>
            <a:r>
              <a:rPr lang="fr-CA" dirty="0" smtClean="0"/>
              <a:t>, </a:t>
            </a:r>
            <a:r>
              <a:rPr lang="fr-CA" dirty="0" smtClean="0"/>
              <a:t>goals </a:t>
            </a:r>
            <a:r>
              <a:rPr lang="fr-CA" dirty="0" smtClean="0"/>
              <a:t>and </a:t>
            </a:r>
            <a:r>
              <a:rPr lang="fr-CA" dirty="0" err="1" smtClean="0"/>
              <a:t>decoration</a:t>
            </a:r>
            <a:r>
              <a:rPr lang="fr-CA" dirty="0" smtClean="0"/>
              <a:t>.</a:t>
            </a:r>
          </a:p>
          <a:p>
            <a:pPr lvl="1"/>
            <a:r>
              <a:rPr lang="fr-CA" dirty="0" smtClean="0"/>
              <a:t>8-9 </a:t>
            </a:r>
            <a:r>
              <a:rPr lang="fr-CA" dirty="0" err="1" smtClean="0"/>
              <a:t>years</a:t>
            </a:r>
            <a:r>
              <a:rPr lang="fr-CA" dirty="0" smtClean="0"/>
              <a:t> </a:t>
            </a:r>
            <a:r>
              <a:rPr lang="fr-CA" dirty="0" err="1" smtClean="0"/>
              <a:t>old</a:t>
            </a:r>
            <a:r>
              <a:rPr lang="fr-CA" dirty="0" smtClean="0"/>
              <a:t> – The </a:t>
            </a:r>
            <a:r>
              <a:rPr lang="fr-CA" dirty="0" err="1" smtClean="0"/>
              <a:t>student</a:t>
            </a:r>
            <a:r>
              <a:rPr lang="fr-CA" dirty="0" smtClean="0"/>
              <a:t> has </a:t>
            </a:r>
            <a:r>
              <a:rPr lang="fr-CA" dirty="0" err="1" smtClean="0"/>
              <a:t>complex</a:t>
            </a:r>
            <a:r>
              <a:rPr lang="fr-CA" dirty="0" smtClean="0"/>
              <a:t> </a:t>
            </a:r>
            <a:r>
              <a:rPr lang="fr-CA" dirty="0" err="1" smtClean="0"/>
              <a:t>requests</a:t>
            </a:r>
            <a:r>
              <a:rPr lang="fr-CA" dirty="0" smtClean="0"/>
              <a:t> and Prime/</a:t>
            </a:r>
            <a:r>
              <a:rPr lang="fr-CA" dirty="0" err="1" smtClean="0"/>
              <a:t>Rotten</a:t>
            </a:r>
            <a:r>
              <a:rPr lang="fr-CA" dirty="0" smtClean="0"/>
              <a:t> components. He has </a:t>
            </a:r>
            <a:r>
              <a:rPr lang="fr-CA" dirty="0" err="1" smtClean="0"/>
              <a:t>access</a:t>
            </a:r>
            <a:r>
              <a:rPr lang="fr-CA" dirty="0" smtClean="0"/>
              <a:t> to the </a:t>
            </a:r>
            <a:r>
              <a:rPr lang="fr-CA" dirty="0" err="1" smtClean="0"/>
              <a:t>marketplace</a:t>
            </a:r>
            <a:r>
              <a:rPr lang="fr-CA" dirty="0" smtClean="0"/>
              <a:t>.</a:t>
            </a:r>
          </a:p>
          <a:p>
            <a:pPr lvl="1"/>
            <a:r>
              <a:rPr lang="fr-CA" dirty="0" smtClean="0"/>
              <a:t>9-10 </a:t>
            </a:r>
            <a:r>
              <a:rPr lang="fr-CA" dirty="0" err="1" smtClean="0"/>
              <a:t>years</a:t>
            </a:r>
            <a:r>
              <a:rPr lang="fr-CA" dirty="0" smtClean="0"/>
              <a:t> </a:t>
            </a:r>
            <a:r>
              <a:rPr lang="fr-CA" dirty="0" err="1" smtClean="0"/>
              <a:t>old</a:t>
            </a:r>
            <a:r>
              <a:rPr lang="fr-CA" dirty="0" smtClean="0"/>
              <a:t> – The </a:t>
            </a:r>
            <a:r>
              <a:rPr lang="fr-CA" dirty="0" err="1" smtClean="0"/>
              <a:t>student</a:t>
            </a:r>
            <a:r>
              <a:rPr lang="fr-CA" dirty="0" smtClean="0"/>
              <a:t> has </a:t>
            </a:r>
            <a:r>
              <a:rPr lang="fr-CA" dirty="0" err="1" smtClean="0"/>
              <a:t>access</a:t>
            </a:r>
            <a:r>
              <a:rPr lang="fr-CA" dirty="0" smtClean="0"/>
              <a:t> to the </a:t>
            </a:r>
            <a:r>
              <a:rPr lang="fr-CA" dirty="0" err="1" smtClean="0"/>
              <a:t>museum</a:t>
            </a:r>
            <a:r>
              <a:rPr lang="fr-CA" dirty="0" smtClean="0"/>
              <a:t>.</a:t>
            </a:r>
          </a:p>
          <a:p>
            <a:pPr lvl="1"/>
            <a:r>
              <a:rPr lang="fr-CA" dirty="0" smtClean="0"/>
              <a:t>10-11 </a:t>
            </a:r>
            <a:r>
              <a:rPr lang="fr-CA" dirty="0" err="1" smtClean="0"/>
              <a:t>years</a:t>
            </a:r>
            <a:r>
              <a:rPr lang="fr-CA" dirty="0" smtClean="0"/>
              <a:t> </a:t>
            </a:r>
            <a:r>
              <a:rPr lang="fr-CA" dirty="0" err="1" smtClean="0"/>
              <a:t>old</a:t>
            </a:r>
            <a:r>
              <a:rPr lang="fr-CA" dirty="0" smtClean="0"/>
              <a:t> – The </a:t>
            </a:r>
            <a:r>
              <a:rPr lang="fr-CA" dirty="0" err="1" smtClean="0"/>
              <a:t>student</a:t>
            </a:r>
            <a:r>
              <a:rPr lang="fr-CA" dirty="0" smtClean="0"/>
              <a:t> has </a:t>
            </a:r>
            <a:r>
              <a:rPr lang="fr-CA" dirty="0" err="1" smtClean="0"/>
              <a:t>access</a:t>
            </a:r>
            <a:r>
              <a:rPr lang="fr-CA" dirty="0" smtClean="0"/>
              <a:t> to the </a:t>
            </a:r>
            <a:r>
              <a:rPr lang="fr-CA" dirty="0" err="1" smtClean="0"/>
              <a:t>arena</a:t>
            </a:r>
            <a:r>
              <a:rPr lang="fr-CA" dirty="0" smtClean="0"/>
              <a:t>.</a:t>
            </a:r>
          </a:p>
          <a:p>
            <a:endParaRPr lang="fr-CA" dirty="0" smtClean="0"/>
          </a:p>
          <a:p>
            <a:r>
              <a:rPr lang="fr-CA" dirty="0" smtClean="0"/>
              <a:t>The NPC </a:t>
            </a:r>
            <a:r>
              <a:rPr lang="fr-CA" dirty="0" err="1" smtClean="0"/>
              <a:t>requests</a:t>
            </a:r>
            <a:r>
              <a:rPr lang="fr-CA" dirty="0" smtClean="0"/>
              <a:t> and training of the Minis </a:t>
            </a:r>
            <a:r>
              <a:rPr lang="fr-CA" dirty="0" err="1" smtClean="0"/>
              <a:t>should</a:t>
            </a:r>
            <a:r>
              <a:rPr lang="fr-CA" dirty="0" smtClean="0"/>
              <a:t> </a:t>
            </a:r>
            <a:r>
              <a:rPr lang="fr-CA" dirty="0" err="1" smtClean="0"/>
              <a:t>be</a:t>
            </a:r>
            <a:r>
              <a:rPr lang="fr-CA" dirty="0" smtClean="0"/>
              <a:t> </a:t>
            </a:r>
            <a:r>
              <a:rPr lang="fr-CA" dirty="0" err="1" smtClean="0"/>
              <a:t>bound</a:t>
            </a:r>
            <a:r>
              <a:rPr lang="fr-CA" dirty="0" smtClean="0"/>
              <a:t> </a:t>
            </a:r>
            <a:r>
              <a:rPr lang="fr-CA" dirty="0" smtClean="0"/>
              <a:t>to the </a:t>
            </a:r>
            <a:r>
              <a:rPr lang="fr-CA" dirty="0" err="1" smtClean="0"/>
              <a:t>player’s</a:t>
            </a:r>
            <a:r>
              <a:rPr lang="fr-CA" dirty="0" smtClean="0"/>
              <a:t> </a:t>
            </a:r>
            <a:r>
              <a:rPr lang="fr-CA" dirty="0" err="1" smtClean="0"/>
              <a:t>skill</a:t>
            </a:r>
            <a:r>
              <a:rPr lang="fr-CA" dirty="0" smtClean="0"/>
              <a:t>, as </a:t>
            </a:r>
            <a:r>
              <a:rPr lang="fr-CA" dirty="0" err="1" smtClean="0"/>
              <a:t>they</a:t>
            </a:r>
            <a:r>
              <a:rPr lang="fr-CA" dirty="0" smtClean="0"/>
              <a:t> are </a:t>
            </a:r>
            <a:r>
              <a:rPr lang="fr-CA" dirty="0" err="1" smtClean="0"/>
              <a:t>following</a:t>
            </a:r>
            <a:r>
              <a:rPr lang="fr-CA" dirty="0" smtClean="0"/>
              <a:t> </a:t>
            </a:r>
            <a:r>
              <a:rPr lang="fr-CA" dirty="0" err="1" smtClean="0"/>
              <a:t>closely</a:t>
            </a:r>
            <a:r>
              <a:rPr lang="fr-CA" dirty="0" smtClean="0"/>
              <a:t> the </a:t>
            </a:r>
            <a:r>
              <a:rPr lang="fr-CA" dirty="0" err="1" smtClean="0"/>
              <a:t>different</a:t>
            </a:r>
            <a:r>
              <a:rPr lang="fr-CA" dirty="0" smtClean="0"/>
              <a:t> </a:t>
            </a:r>
            <a:r>
              <a:rPr lang="fr-CA" dirty="0" err="1" smtClean="0"/>
              <a:t>lessons</a:t>
            </a:r>
            <a:r>
              <a:rPr lang="fr-CA" dirty="0" smtClean="0"/>
              <a:t> the </a:t>
            </a:r>
            <a:r>
              <a:rPr lang="fr-CA" dirty="0" err="1" smtClean="0"/>
              <a:t>player</a:t>
            </a:r>
            <a:r>
              <a:rPr lang="fr-CA" dirty="0" smtClean="0"/>
              <a:t> </a:t>
            </a:r>
            <a:r>
              <a:rPr lang="fr-CA" dirty="0" err="1" smtClean="0"/>
              <a:t>is</a:t>
            </a:r>
            <a:r>
              <a:rPr lang="fr-CA" dirty="0" smtClean="0"/>
              <a:t> </a:t>
            </a:r>
            <a:r>
              <a:rPr lang="fr-CA" dirty="0" err="1" smtClean="0"/>
              <a:t>learning</a:t>
            </a:r>
            <a:r>
              <a:rPr lang="fr-CA" dirty="0" smtClean="0"/>
              <a:t>.</a:t>
            </a:r>
          </a:p>
          <a:p>
            <a:pPr lvl="1"/>
            <a:r>
              <a:rPr lang="fr-CA" dirty="0" smtClean="0"/>
              <a:t>Training the Minis </a:t>
            </a:r>
            <a:r>
              <a:rPr lang="fr-CA" dirty="0" err="1" smtClean="0"/>
              <a:t>is</a:t>
            </a:r>
            <a:r>
              <a:rPr lang="fr-CA" dirty="0" smtClean="0"/>
              <a:t> </a:t>
            </a:r>
            <a:r>
              <a:rPr lang="fr-CA" dirty="0" err="1" smtClean="0"/>
              <a:t>necessary</a:t>
            </a:r>
            <a:r>
              <a:rPr lang="fr-CA" dirty="0" smtClean="0"/>
              <a:t> to </a:t>
            </a:r>
            <a:r>
              <a:rPr lang="fr-CA" dirty="0" err="1" smtClean="0"/>
              <a:t>be</a:t>
            </a:r>
            <a:r>
              <a:rPr lang="fr-CA" dirty="0" smtClean="0"/>
              <a:t> on par </a:t>
            </a:r>
            <a:r>
              <a:rPr lang="fr-CA" dirty="0" err="1" smtClean="0"/>
              <a:t>with</a:t>
            </a:r>
            <a:r>
              <a:rPr lang="fr-CA" dirty="0" smtClean="0"/>
              <a:t> the </a:t>
            </a:r>
            <a:r>
              <a:rPr lang="fr-CA" dirty="0" err="1" smtClean="0"/>
              <a:t>requests</a:t>
            </a:r>
            <a:r>
              <a:rPr lang="fr-CA" dirty="0" smtClean="0"/>
              <a:t> </a:t>
            </a:r>
            <a:r>
              <a:rPr lang="fr-CA" dirty="0" err="1" smtClean="0"/>
              <a:t>that</a:t>
            </a:r>
            <a:r>
              <a:rPr lang="fr-CA" dirty="0" smtClean="0"/>
              <a:t> </a:t>
            </a:r>
            <a:r>
              <a:rPr lang="fr-CA" dirty="0" err="1" smtClean="0"/>
              <a:t>get</a:t>
            </a:r>
            <a:r>
              <a:rPr lang="fr-CA" dirty="0" smtClean="0"/>
              <a:t> </a:t>
            </a:r>
            <a:r>
              <a:rPr lang="fr-CA" dirty="0" err="1" smtClean="0"/>
              <a:t>progessively</a:t>
            </a:r>
            <a:r>
              <a:rPr lang="fr-CA" dirty="0" smtClean="0"/>
              <a:t> harder (</a:t>
            </a:r>
            <a:r>
              <a:rPr lang="fr-CA" dirty="0" err="1" smtClean="0"/>
              <a:t>following</a:t>
            </a:r>
            <a:r>
              <a:rPr lang="fr-CA" dirty="0" smtClean="0"/>
              <a:t> the </a:t>
            </a:r>
            <a:r>
              <a:rPr lang="fr-CA" dirty="0" err="1" smtClean="0"/>
              <a:t>Foundation</a:t>
            </a:r>
            <a:r>
              <a:rPr lang="fr-CA" dirty="0" smtClean="0"/>
              <a:t> </a:t>
            </a:r>
            <a:r>
              <a:rPr lang="fr-CA" dirty="0" err="1" smtClean="0"/>
              <a:t>Skills</a:t>
            </a:r>
            <a:r>
              <a:rPr lang="fr-CA" dirty="0" smtClean="0"/>
              <a:t>).</a:t>
            </a:r>
          </a:p>
          <a:p>
            <a:pPr lvl="1"/>
            <a:r>
              <a:rPr lang="fr-CA" dirty="0" smtClean="0"/>
              <a:t>This </a:t>
            </a:r>
            <a:r>
              <a:rPr lang="fr-CA" dirty="0" err="1" smtClean="0"/>
              <a:t>gives</a:t>
            </a:r>
            <a:r>
              <a:rPr lang="fr-CA" dirty="0" smtClean="0"/>
              <a:t> us </a:t>
            </a:r>
            <a:r>
              <a:rPr lang="fr-CA" dirty="0" err="1" smtClean="0"/>
              <a:t>also</a:t>
            </a:r>
            <a:r>
              <a:rPr lang="fr-CA" dirty="0" smtClean="0"/>
              <a:t> the </a:t>
            </a:r>
            <a:r>
              <a:rPr lang="fr-CA" dirty="0" err="1" smtClean="0"/>
              <a:t>ability</a:t>
            </a:r>
            <a:r>
              <a:rPr lang="fr-CA" dirty="0" smtClean="0"/>
              <a:t> to speed up the </a:t>
            </a:r>
            <a:r>
              <a:rPr lang="fr-CA" dirty="0" err="1" smtClean="0"/>
              <a:t>learning</a:t>
            </a:r>
            <a:r>
              <a:rPr lang="fr-CA" dirty="0" smtClean="0"/>
              <a:t> for an </a:t>
            </a:r>
            <a:r>
              <a:rPr lang="fr-CA" dirty="0" err="1" smtClean="0"/>
              <a:t>older</a:t>
            </a:r>
            <a:r>
              <a:rPr lang="fr-CA" dirty="0" smtClean="0"/>
              <a:t> </a:t>
            </a:r>
            <a:r>
              <a:rPr lang="fr-CA" dirty="0" err="1" smtClean="0"/>
              <a:t>student</a:t>
            </a:r>
            <a:r>
              <a:rPr lang="fr-CA" dirty="0" smtClean="0"/>
              <a:t> </a:t>
            </a:r>
            <a:r>
              <a:rPr lang="fr-CA" dirty="0" err="1" smtClean="0"/>
              <a:t>with</a:t>
            </a:r>
            <a:r>
              <a:rPr lang="fr-CA" dirty="0" smtClean="0"/>
              <a:t> a </a:t>
            </a:r>
            <a:r>
              <a:rPr lang="fr-CA" dirty="0" err="1" smtClean="0"/>
              <a:t>lower</a:t>
            </a:r>
            <a:r>
              <a:rPr lang="fr-CA" dirty="0" smtClean="0"/>
              <a:t> </a:t>
            </a:r>
            <a:r>
              <a:rPr lang="fr-CA" dirty="0" err="1" smtClean="0"/>
              <a:t>skill</a:t>
            </a:r>
            <a:r>
              <a:rPr lang="fr-CA" dirty="0" smtClean="0"/>
              <a:t>, by </a:t>
            </a:r>
            <a:r>
              <a:rPr lang="fr-CA" dirty="0" err="1" smtClean="0"/>
              <a:t>reducing</a:t>
            </a:r>
            <a:r>
              <a:rPr lang="fr-CA" dirty="0" smtClean="0"/>
              <a:t> the </a:t>
            </a:r>
            <a:r>
              <a:rPr lang="fr-CA" dirty="0" err="1" smtClean="0"/>
              <a:t>number</a:t>
            </a:r>
            <a:r>
              <a:rPr lang="fr-CA" dirty="0" smtClean="0"/>
              <a:t> of </a:t>
            </a:r>
            <a:r>
              <a:rPr lang="fr-CA" dirty="0" err="1" smtClean="0"/>
              <a:t>requests</a:t>
            </a:r>
            <a:r>
              <a:rPr lang="fr-CA" dirty="0" smtClean="0"/>
              <a:t> per </a:t>
            </a:r>
            <a:r>
              <a:rPr lang="fr-CA" dirty="0" err="1" smtClean="0"/>
              <a:t>lesson</a:t>
            </a:r>
            <a:r>
              <a:rPr lang="fr-CA" dirty="0" smtClean="0"/>
              <a:t>, and the </a:t>
            </a:r>
            <a:r>
              <a:rPr lang="fr-CA" dirty="0" err="1" smtClean="0"/>
              <a:t>number</a:t>
            </a:r>
            <a:r>
              <a:rPr lang="fr-CA" dirty="0" smtClean="0"/>
              <a:t> of </a:t>
            </a:r>
            <a:r>
              <a:rPr lang="fr-CA" dirty="0" err="1" smtClean="0"/>
              <a:t>words</a:t>
            </a:r>
            <a:r>
              <a:rPr lang="fr-CA" dirty="0" smtClean="0"/>
              <a:t> </a:t>
            </a:r>
            <a:r>
              <a:rPr lang="fr-CA" dirty="0" err="1" smtClean="0"/>
              <a:t>required</a:t>
            </a:r>
            <a:r>
              <a:rPr lang="fr-CA" dirty="0" smtClean="0"/>
              <a:t> to train the Minis </a:t>
            </a:r>
            <a:r>
              <a:rPr lang="fr-CA" dirty="0" err="1" smtClean="0"/>
              <a:t>further</a:t>
            </a:r>
            <a:r>
              <a:rPr lang="fr-CA" dirty="0" smtClean="0"/>
              <a:t>.</a:t>
            </a:r>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CA" sz="3200" dirty="0" smtClean="0"/>
              <a:t>Adaptation to </a:t>
            </a:r>
            <a:r>
              <a:rPr lang="fr-CA" sz="3200" dirty="0" err="1" smtClean="0"/>
              <a:t>Phonemic</a:t>
            </a:r>
            <a:r>
              <a:rPr lang="fr-CA" sz="3200" dirty="0" smtClean="0"/>
              <a:t> </a:t>
            </a:r>
            <a:r>
              <a:rPr lang="fr-CA" sz="3200" dirty="0" err="1" smtClean="0"/>
              <a:t>Awareness</a:t>
            </a:r>
            <a:r>
              <a:rPr lang="fr-CA" sz="3200" dirty="0" smtClean="0"/>
              <a:t> </a:t>
            </a:r>
            <a:r>
              <a:rPr lang="fr-CA" sz="3200" dirty="0" smtClean="0"/>
              <a:t>Instruction</a:t>
            </a:r>
            <a:endParaRPr lang="en-US" sz="3200" dirty="0"/>
          </a:p>
        </p:txBody>
      </p:sp>
      <p:sp>
        <p:nvSpPr>
          <p:cNvPr id="3" name="Espace réservé du contenu 2"/>
          <p:cNvSpPr>
            <a:spLocks noGrp="1"/>
          </p:cNvSpPr>
          <p:nvPr>
            <p:ph idx="1"/>
          </p:nvPr>
        </p:nvSpPr>
        <p:spPr>
          <a:xfrm>
            <a:off x="457200" y="1495514"/>
            <a:ext cx="8229600" cy="4669790"/>
          </a:xfrm>
        </p:spPr>
        <p:txBody>
          <a:bodyPr>
            <a:normAutofit/>
          </a:bodyPr>
          <a:lstStyle/>
          <a:p>
            <a:r>
              <a:rPr lang="fr-CA" sz="1400" dirty="0" smtClean="0"/>
              <a:t>As </a:t>
            </a:r>
            <a:r>
              <a:rPr lang="fr-CA" sz="1400" dirty="0" err="1" smtClean="0"/>
              <a:t>Phonological</a:t>
            </a:r>
            <a:r>
              <a:rPr lang="fr-CA" sz="1400" dirty="0" smtClean="0"/>
              <a:t> </a:t>
            </a:r>
            <a:r>
              <a:rPr lang="fr-CA" sz="1400" dirty="0" err="1" smtClean="0"/>
              <a:t>Awareness</a:t>
            </a:r>
            <a:r>
              <a:rPr lang="fr-CA" sz="1400" dirty="0" smtClean="0"/>
              <a:t> </a:t>
            </a:r>
            <a:r>
              <a:rPr lang="fr-CA" sz="1400" dirty="0" err="1" smtClean="0"/>
              <a:t>students</a:t>
            </a:r>
            <a:r>
              <a:rPr lang="fr-CA" sz="1400" dirty="0" smtClean="0"/>
              <a:t> </a:t>
            </a:r>
            <a:r>
              <a:rPr lang="fr-CA" sz="1400" dirty="0" err="1" smtClean="0"/>
              <a:t>learn</a:t>
            </a:r>
            <a:r>
              <a:rPr lang="fr-CA" sz="1400" dirty="0" smtClean="0"/>
              <a:t> </a:t>
            </a:r>
            <a:r>
              <a:rPr lang="fr-CA" sz="1400" dirty="0" err="1" smtClean="0"/>
              <a:t>sounds</a:t>
            </a:r>
            <a:r>
              <a:rPr lang="fr-CA" sz="1400" dirty="0" smtClean="0"/>
              <a:t> </a:t>
            </a:r>
            <a:r>
              <a:rPr lang="fr-CA" sz="1400" dirty="0" err="1" smtClean="0"/>
              <a:t>before</a:t>
            </a:r>
            <a:r>
              <a:rPr lang="fr-CA" sz="1400" dirty="0" smtClean="0"/>
              <a:t> </a:t>
            </a:r>
            <a:r>
              <a:rPr lang="fr-CA" sz="1400" dirty="0" err="1" smtClean="0"/>
              <a:t>letters</a:t>
            </a:r>
            <a:r>
              <a:rPr lang="fr-CA" sz="1400" dirty="0" smtClean="0"/>
              <a:t>, </a:t>
            </a:r>
            <a:r>
              <a:rPr lang="fr-CA" sz="1400" dirty="0" err="1" smtClean="0"/>
              <a:t>we</a:t>
            </a:r>
            <a:r>
              <a:rPr lang="fr-CA" sz="1400" dirty="0" smtClean="0"/>
              <a:t> </a:t>
            </a:r>
            <a:r>
              <a:rPr lang="fr-CA" sz="1400" dirty="0" err="1" smtClean="0"/>
              <a:t>need</a:t>
            </a:r>
            <a:r>
              <a:rPr lang="fr-CA" sz="1400" dirty="0" smtClean="0"/>
              <a:t> to </a:t>
            </a:r>
            <a:r>
              <a:rPr lang="fr-CA" sz="1400" dirty="0" err="1" smtClean="0"/>
              <a:t>adapt</a:t>
            </a:r>
            <a:r>
              <a:rPr lang="fr-CA" sz="1400" dirty="0" smtClean="0"/>
              <a:t> </a:t>
            </a:r>
            <a:r>
              <a:rPr lang="fr-CA" sz="1400" dirty="0" err="1" smtClean="0"/>
              <a:t>this</a:t>
            </a:r>
            <a:r>
              <a:rPr lang="fr-CA" sz="1400" dirty="0" smtClean="0"/>
              <a:t> </a:t>
            </a:r>
            <a:r>
              <a:rPr lang="fr-CA" sz="1400" dirty="0" err="1" smtClean="0"/>
              <a:t>character-heavy</a:t>
            </a:r>
            <a:r>
              <a:rPr lang="fr-CA" sz="1400" dirty="0" smtClean="0"/>
              <a:t> system to </a:t>
            </a:r>
            <a:r>
              <a:rPr lang="fr-CA" sz="1400" dirty="0" err="1" smtClean="0"/>
              <a:t>this</a:t>
            </a:r>
            <a:r>
              <a:rPr lang="fr-CA" sz="1400" dirty="0" smtClean="0"/>
              <a:t> </a:t>
            </a:r>
            <a:r>
              <a:rPr lang="fr-CA" sz="1400" dirty="0" err="1" smtClean="0"/>
              <a:t>skill</a:t>
            </a:r>
            <a:r>
              <a:rPr lang="fr-CA" sz="1400" dirty="0" smtClean="0"/>
              <a:t> </a:t>
            </a:r>
            <a:r>
              <a:rPr lang="fr-CA" sz="1400" dirty="0" err="1" smtClean="0"/>
              <a:t>level</a:t>
            </a:r>
            <a:r>
              <a:rPr lang="fr-CA" sz="1400" dirty="0" smtClean="0"/>
              <a:t>.</a:t>
            </a:r>
            <a:endParaRPr lang="fr-CA" sz="1400" dirty="0" smtClean="0"/>
          </a:p>
          <a:p>
            <a:endParaRPr lang="fr-CA" sz="1400" dirty="0"/>
          </a:p>
          <a:p>
            <a:r>
              <a:rPr lang="fr-CA" sz="1400" dirty="0" err="1" smtClean="0"/>
              <a:t>Students</a:t>
            </a:r>
            <a:r>
              <a:rPr lang="fr-CA" sz="1400" dirty="0" smtClean="0"/>
              <a:t> </a:t>
            </a:r>
            <a:r>
              <a:rPr lang="fr-CA" sz="1400" dirty="0" err="1" smtClean="0"/>
              <a:t>who</a:t>
            </a:r>
            <a:r>
              <a:rPr lang="fr-CA" sz="1400" dirty="0" smtClean="0"/>
              <a:t> </a:t>
            </a:r>
            <a:r>
              <a:rPr lang="fr-CA" sz="1400" dirty="0" err="1" smtClean="0"/>
              <a:t>still</a:t>
            </a:r>
            <a:r>
              <a:rPr lang="fr-CA" sz="1400" dirty="0" smtClean="0"/>
              <a:t> have to </a:t>
            </a:r>
            <a:r>
              <a:rPr lang="fr-CA" sz="1400" dirty="0" err="1" smtClean="0"/>
              <a:t>complete</a:t>
            </a:r>
            <a:r>
              <a:rPr lang="fr-CA" sz="1400" dirty="0" smtClean="0"/>
              <a:t> </a:t>
            </a:r>
            <a:r>
              <a:rPr lang="fr-CA" sz="1400" dirty="0" err="1" smtClean="0"/>
              <a:t>Phonological</a:t>
            </a:r>
            <a:r>
              <a:rPr lang="fr-CA" sz="1400" dirty="0" smtClean="0"/>
              <a:t> </a:t>
            </a:r>
            <a:r>
              <a:rPr lang="fr-CA" sz="1400" dirty="0" err="1" smtClean="0"/>
              <a:t>Awareness</a:t>
            </a:r>
            <a:r>
              <a:rPr lang="fr-CA" sz="1400" dirty="0" smtClean="0"/>
              <a:t> </a:t>
            </a:r>
            <a:r>
              <a:rPr lang="fr-CA" sz="1400" dirty="0" err="1" smtClean="0"/>
              <a:t>Skills</a:t>
            </a:r>
            <a:r>
              <a:rPr lang="fr-CA" sz="1400" dirty="0"/>
              <a:t> </a:t>
            </a:r>
            <a:r>
              <a:rPr lang="fr-CA" sz="1400" dirty="0" err="1" smtClean="0"/>
              <a:t>need</a:t>
            </a:r>
            <a:r>
              <a:rPr lang="fr-CA" sz="1400" dirty="0" smtClean="0"/>
              <a:t> to </a:t>
            </a:r>
            <a:r>
              <a:rPr lang="fr-CA" sz="1400" dirty="0" err="1" smtClean="0"/>
              <a:t>instruct</a:t>
            </a:r>
            <a:r>
              <a:rPr lang="fr-CA" sz="1400" dirty="0" smtClean="0"/>
              <a:t> a </a:t>
            </a:r>
            <a:r>
              <a:rPr lang="fr-CA" sz="1400" dirty="0" err="1" smtClean="0"/>
              <a:t>creature</a:t>
            </a:r>
            <a:r>
              <a:rPr lang="fr-CA" sz="1400" dirty="0" smtClean="0"/>
              <a:t> about </a:t>
            </a:r>
            <a:r>
              <a:rPr lang="fr-CA" sz="1400" dirty="0" err="1" smtClean="0"/>
              <a:t>sounds</a:t>
            </a:r>
            <a:r>
              <a:rPr lang="fr-CA" sz="1400" dirty="0" smtClean="0"/>
              <a:t>.</a:t>
            </a:r>
          </a:p>
          <a:p>
            <a:pPr lvl="1"/>
            <a:r>
              <a:rPr lang="fr-CA" sz="1000" dirty="0" err="1" smtClean="0"/>
              <a:t>Having</a:t>
            </a:r>
            <a:r>
              <a:rPr lang="fr-CA" sz="1000" dirty="0" smtClean="0"/>
              <a:t> the </a:t>
            </a:r>
            <a:r>
              <a:rPr lang="fr-CA" sz="1000" dirty="0" err="1" smtClean="0"/>
              <a:t>creature</a:t>
            </a:r>
            <a:r>
              <a:rPr lang="fr-CA" sz="1000" dirty="0" smtClean="0"/>
              <a:t> </a:t>
            </a:r>
            <a:r>
              <a:rPr lang="fr-CA" sz="1000" dirty="0" err="1" smtClean="0"/>
              <a:t>say</a:t>
            </a:r>
            <a:r>
              <a:rPr lang="fr-CA" sz="1000" dirty="0" smtClean="0"/>
              <a:t> the </a:t>
            </a:r>
            <a:r>
              <a:rPr lang="fr-CA" sz="1000" dirty="0" err="1" smtClean="0"/>
              <a:t>sounds</a:t>
            </a:r>
            <a:r>
              <a:rPr lang="fr-CA" sz="1000" dirty="0" smtClean="0"/>
              <a:t> </a:t>
            </a:r>
            <a:r>
              <a:rPr lang="fr-CA" sz="1000" dirty="0" err="1" smtClean="0"/>
              <a:t>fits</a:t>
            </a:r>
            <a:r>
              <a:rPr lang="fr-CA" sz="1000" dirty="0" smtClean="0"/>
              <a:t> </a:t>
            </a:r>
            <a:r>
              <a:rPr lang="fr-CA" sz="1000" dirty="0" err="1" smtClean="0"/>
              <a:t>well</a:t>
            </a:r>
            <a:r>
              <a:rPr lang="fr-CA" sz="1000" dirty="0" smtClean="0"/>
              <a:t> in </a:t>
            </a:r>
            <a:r>
              <a:rPr lang="fr-CA" sz="1000" dirty="0" smtClean="0"/>
              <a:t>the narrative, but </a:t>
            </a:r>
            <a:r>
              <a:rPr lang="fr-CA" sz="1000" dirty="0" err="1" smtClean="0"/>
              <a:t>constrains</a:t>
            </a:r>
            <a:r>
              <a:rPr lang="fr-CA" sz="1000" dirty="0" smtClean="0"/>
              <a:t> </a:t>
            </a:r>
            <a:r>
              <a:rPr lang="fr-CA" sz="1000" dirty="0" smtClean="0"/>
              <a:t>the </a:t>
            </a:r>
            <a:r>
              <a:rPr lang="fr-CA" sz="1000" dirty="0" err="1" smtClean="0"/>
              <a:t>player</a:t>
            </a:r>
            <a:r>
              <a:rPr lang="fr-CA" sz="1000" dirty="0" smtClean="0"/>
              <a:t> </a:t>
            </a:r>
            <a:r>
              <a:rPr lang="fr-CA" sz="1000" dirty="0" smtClean="0"/>
              <a:t>—</a:t>
            </a:r>
            <a:r>
              <a:rPr lang="fr-CA" sz="1000" dirty="0" err="1" smtClean="0"/>
              <a:t>player</a:t>
            </a:r>
            <a:r>
              <a:rPr lang="fr-CA" sz="1000" dirty="0" smtClean="0"/>
              <a:t> has to </a:t>
            </a:r>
            <a:r>
              <a:rPr lang="fr-CA" sz="1000" dirty="0" err="1" smtClean="0"/>
              <a:t>learn</a:t>
            </a:r>
            <a:r>
              <a:rPr lang="fr-CA" sz="1000" dirty="0" smtClean="0"/>
              <a:t> </a:t>
            </a:r>
            <a:r>
              <a:rPr lang="fr-CA" sz="1000" dirty="0" smtClean="0"/>
              <a:t>the </a:t>
            </a:r>
            <a:r>
              <a:rPr lang="fr-CA" sz="1000" dirty="0" err="1" smtClean="0"/>
              <a:t>Phonological</a:t>
            </a:r>
            <a:r>
              <a:rPr lang="fr-CA" sz="1000" dirty="0" smtClean="0"/>
              <a:t> </a:t>
            </a:r>
            <a:r>
              <a:rPr lang="fr-CA" sz="1000" dirty="0" err="1" smtClean="0"/>
              <a:t>Awareness</a:t>
            </a:r>
            <a:r>
              <a:rPr lang="fr-CA" sz="1000" dirty="0" smtClean="0"/>
              <a:t> </a:t>
            </a:r>
            <a:r>
              <a:rPr lang="fr-CA" sz="1000" dirty="0" err="1" smtClean="0"/>
              <a:t>skill</a:t>
            </a:r>
            <a:r>
              <a:rPr lang="fr-CA" sz="1000" dirty="0" err="1" smtClean="0"/>
              <a:t>s</a:t>
            </a:r>
            <a:r>
              <a:rPr lang="fr-CA" sz="1000" dirty="0" smtClean="0"/>
              <a:t> </a:t>
            </a:r>
            <a:r>
              <a:rPr lang="fr-CA" sz="1000" dirty="0" err="1" smtClean="0"/>
              <a:t>before</a:t>
            </a:r>
            <a:r>
              <a:rPr lang="fr-CA" sz="1000" dirty="0" smtClean="0"/>
              <a:t> </a:t>
            </a:r>
            <a:r>
              <a:rPr lang="fr-CA" sz="1000" dirty="0" err="1" smtClean="0"/>
              <a:t>beginning</a:t>
            </a:r>
            <a:r>
              <a:rPr lang="fr-CA" sz="1000" dirty="0" smtClean="0"/>
              <a:t> </a:t>
            </a:r>
            <a:r>
              <a:rPr lang="fr-CA" sz="1000" dirty="0" err="1" smtClean="0"/>
              <a:t>Phonics</a:t>
            </a:r>
            <a:r>
              <a:rPr lang="fr-CA" sz="1000" dirty="0" smtClean="0"/>
              <a:t>.</a:t>
            </a:r>
          </a:p>
          <a:p>
            <a:endParaRPr lang="fr-CA" sz="1400" dirty="0"/>
          </a:p>
          <a:p>
            <a:r>
              <a:rPr lang="fr-CA" sz="1400" dirty="0" err="1" smtClean="0"/>
              <a:t>Instead</a:t>
            </a:r>
            <a:r>
              <a:rPr lang="fr-CA" sz="1400" dirty="0" smtClean="0"/>
              <a:t> of </a:t>
            </a:r>
            <a:r>
              <a:rPr lang="fr-CA" sz="1400" dirty="0" err="1" smtClean="0"/>
              <a:t>harvesting</a:t>
            </a:r>
            <a:r>
              <a:rPr lang="fr-CA" sz="1400" dirty="0" smtClean="0"/>
              <a:t> </a:t>
            </a:r>
            <a:r>
              <a:rPr lang="fr-CA" sz="1400" dirty="0" err="1" smtClean="0"/>
              <a:t>word</a:t>
            </a:r>
            <a:r>
              <a:rPr lang="fr-CA" sz="1400" dirty="0" smtClean="0"/>
              <a:t> components, the </a:t>
            </a:r>
            <a:r>
              <a:rPr lang="fr-CA" sz="1400" dirty="0" err="1" smtClean="0"/>
              <a:t>player</a:t>
            </a:r>
            <a:r>
              <a:rPr lang="fr-CA" sz="1400" dirty="0" smtClean="0"/>
              <a:t> </a:t>
            </a:r>
            <a:r>
              <a:rPr lang="fr-CA" sz="1400" dirty="0" err="1" smtClean="0"/>
              <a:t>will</a:t>
            </a:r>
            <a:r>
              <a:rPr lang="fr-CA" sz="1400" dirty="0" smtClean="0"/>
              <a:t> </a:t>
            </a:r>
            <a:r>
              <a:rPr lang="fr-CA" sz="1400" dirty="0" err="1" smtClean="0"/>
              <a:t>be</a:t>
            </a:r>
            <a:r>
              <a:rPr lang="fr-CA" sz="1400" dirty="0" smtClean="0"/>
              <a:t> </a:t>
            </a:r>
            <a:r>
              <a:rPr lang="fr-CA" sz="1400" dirty="0" err="1" smtClean="0"/>
              <a:t>provided</a:t>
            </a:r>
            <a:r>
              <a:rPr lang="fr-CA" sz="1400" dirty="0" smtClean="0"/>
              <a:t> </a:t>
            </a:r>
            <a:r>
              <a:rPr lang="fr-CA" sz="1400" dirty="0" err="1" smtClean="0"/>
              <a:t>phonemes</a:t>
            </a:r>
            <a:r>
              <a:rPr lang="fr-CA" sz="1400" dirty="0" smtClean="0"/>
              <a:t>, </a:t>
            </a:r>
            <a:r>
              <a:rPr lang="fr-CA" sz="1400" dirty="0" err="1" smtClean="0"/>
              <a:t>words</a:t>
            </a:r>
            <a:r>
              <a:rPr lang="fr-CA" sz="1400" dirty="0" smtClean="0"/>
              <a:t>, </a:t>
            </a:r>
            <a:r>
              <a:rPr lang="fr-CA" sz="1400" dirty="0" err="1" smtClean="0"/>
              <a:t>voice</a:t>
            </a:r>
            <a:r>
              <a:rPr lang="fr-CA" sz="1400" dirty="0" smtClean="0"/>
              <a:t>-over and images, and </a:t>
            </a:r>
            <a:r>
              <a:rPr lang="fr-CA" sz="1400" dirty="0" err="1" smtClean="0"/>
              <a:t>will</a:t>
            </a:r>
            <a:r>
              <a:rPr lang="fr-CA" sz="1400" dirty="0" smtClean="0"/>
              <a:t> </a:t>
            </a:r>
            <a:r>
              <a:rPr lang="fr-CA" sz="1400" dirty="0" err="1" smtClean="0"/>
              <a:t>need</a:t>
            </a:r>
            <a:r>
              <a:rPr lang="fr-CA" sz="1400" dirty="0" smtClean="0"/>
              <a:t> to select the right </a:t>
            </a:r>
            <a:r>
              <a:rPr lang="fr-CA" sz="1400" dirty="0" err="1" smtClean="0"/>
              <a:t>sounds</a:t>
            </a:r>
            <a:r>
              <a:rPr lang="fr-CA" sz="1400" dirty="0" smtClean="0"/>
              <a:t> for </a:t>
            </a:r>
            <a:r>
              <a:rPr lang="fr-CA" sz="1400" dirty="0" smtClean="0"/>
              <a:t>the </a:t>
            </a:r>
            <a:r>
              <a:rPr lang="fr-CA" sz="1400" dirty="0" err="1" smtClean="0"/>
              <a:t>creature</a:t>
            </a:r>
            <a:r>
              <a:rPr lang="fr-CA" sz="1400" dirty="0" smtClean="0"/>
              <a:t>.</a:t>
            </a:r>
          </a:p>
          <a:p>
            <a:endParaRPr lang="fr-CA" sz="1400" dirty="0"/>
          </a:p>
          <a:p>
            <a:r>
              <a:rPr lang="fr-CA" sz="1400" dirty="0" smtClean="0"/>
              <a:t>This </a:t>
            </a:r>
            <a:r>
              <a:rPr lang="fr-CA" sz="1400" dirty="0" err="1" smtClean="0"/>
              <a:t>sequence</a:t>
            </a:r>
            <a:r>
              <a:rPr lang="fr-CA" sz="1400" dirty="0" smtClean="0"/>
              <a:t> </a:t>
            </a:r>
            <a:r>
              <a:rPr lang="fr-CA" sz="1400" dirty="0" err="1" smtClean="0"/>
              <a:t>will</a:t>
            </a:r>
            <a:r>
              <a:rPr lang="fr-CA" sz="1400" dirty="0" smtClean="0"/>
              <a:t> </a:t>
            </a:r>
            <a:r>
              <a:rPr lang="fr-CA" sz="1400" dirty="0" err="1" smtClean="0"/>
              <a:t>be</a:t>
            </a:r>
            <a:r>
              <a:rPr lang="fr-CA" sz="1400" dirty="0" smtClean="0"/>
              <a:t> </a:t>
            </a:r>
            <a:r>
              <a:rPr lang="fr-CA" sz="1400" dirty="0" err="1" smtClean="0"/>
              <a:t>much</a:t>
            </a:r>
            <a:r>
              <a:rPr lang="fr-CA" sz="1400" dirty="0" smtClean="0"/>
              <a:t> more </a:t>
            </a:r>
            <a:r>
              <a:rPr lang="fr-CA" sz="1400" dirty="0" err="1" smtClean="0"/>
              <a:t>controlled</a:t>
            </a:r>
            <a:r>
              <a:rPr lang="fr-CA" sz="1400" dirty="0" smtClean="0"/>
              <a:t>, </a:t>
            </a:r>
            <a:r>
              <a:rPr lang="fr-CA" sz="1400" dirty="0" err="1" smtClean="0"/>
              <a:t>giving</a:t>
            </a:r>
            <a:r>
              <a:rPr lang="fr-CA" sz="1400" dirty="0" smtClean="0"/>
              <a:t> the </a:t>
            </a:r>
            <a:r>
              <a:rPr lang="fr-CA" sz="1400" dirty="0" err="1" smtClean="0"/>
              <a:t>player</a:t>
            </a:r>
            <a:r>
              <a:rPr lang="fr-CA" sz="1400" dirty="0" smtClean="0"/>
              <a:t> </a:t>
            </a:r>
            <a:r>
              <a:rPr lang="fr-CA" sz="1400" dirty="0" err="1" smtClean="0"/>
              <a:t>fewer</a:t>
            </a:r>
            <a:r>
              <a:rPr lang="fr-CA" sz="1400" dirty="0" smtClean="0"/>
              <a:t> options. </a:t>
            </a:r>
          </a:p>
          <a:p>
            <a:pPr lvl="1"/>
            <a:r>
              <a:rPr lang="fr-CA" sz="1000" dirty="0" smtClean="0"/>
              <a:t>This </a:t>
            </a:r>
            <a:r>
              <a:rPr lang="fr-CA" sz="1000" dirty="0" err="1" smtClean="0"/>
              <a:t>can</a:t>
            </a:r>
            <a:r>
              <a:rPr lang="fr-CA" sz="1000" dirty="0" smtClean="0"/>
              <a:t> </a:t>
            </a:r>
            <a:r>
              <a:rPr lang="fr-CA" sz="1000" dirty="0" err="1" smtClean="0"/>
              <a:t>be</a:t>
            </a:r>
            <a:r>
              <a:rPr lang="fr-CA" sz="1000" dirty="0" smtClean="0"/>
              <a:t> an issue </a:t>
            </a:r>
            <a:r>
              <a:rPr lang="fr-CA" sz="1000" dirty="0" err="1" smtClean="0"/>
              <a:t>with</a:t>
            </a:r>
            <a:r>
              <a:rPr lang="fr-CA" sz="1000" dirty="0" smtClean="0"/>
              <a:t> </a:t>
            </a:r>
            <a:r>
              <a:rPr lang="fr-CA" sz="1000" dirty="0" err="1" smtClean="0"/>
              <a:t>older</a:t>
            </a:r>
            <a:r>
              <a:rPr lang="fr-CA" sz="1000" dirty="0" smtClean="0"/>
              <a:t> </a:t>
            </a:r>
            <a:r>
              <a:rPr lang="fr-CA" sz="1000" dirty="0" err="1" smtClean="0"/>
              <a:t>players</a:t>
            </a:r>
            <a:r>
              <a:rPr lang="fr-CA" sz="1000" dirty="0"/>
              <a:t> </a:t>
            </a:r>
            <a:r>
              <a:rPr lang="fr-CA" sz="1000" dirty="0" err="1" smtClean="0"/>
              <a:t>working</a:t>
            </a:r>
            <a:r>
              <a:rPr lang="fr-CA" sz="1000" dirty="0" smtClean="0"/>
              <a:t> </a:t>
            </a:r>
            <a:r>
              <a:rPr lang="fr-CA" sz="1000" dirty="0" err="1" smtClean="0"/>
              <a:t>at</a:t>
            </a:r>
            <a:r>
              <a:rPr lang="fr-CA" sz="1000" dirty="0" smtClean="0"/>
              <a:t> </a:t>
            </a:r>
            <a:r>
              <a:rPr lang="fr-CA" sz="1000" dirty="0"/>
              <a:t>Grade K </a:t>
            </a:r>
            <a:r>
              <a:rPr lang="fr-CA" sz="1000" dirty="0" smtClean="0"/>
              <a:t> </a:t>
            </a:r>
            <a:r>
              <a:rPr lang="fr-CA" sz="1000" dirty="0" err="1" smtClean="0"/>
              <a:t>skill</a:t>
            </a:r>
            <a:r>
              <a:rPr lang="fr-CA" sz="1000" dirty="0" smtClean="0"/>
              <a:t> </a:t>
            </a:r>
            <a:r>
              <a:rPr lang="fr-CA" sz="1000" dirty="0" err="1" smtClean="0"/>
              <a:t>level</a:t>
            </a:r>
            <a:r>
              <a:rPr lang="fr-CA" sz="1000" dirty="0" smtClean="0"/>
              <a:t>.</a:t>
            </a:r>
            <a:endParaRPr lang="fr-CA" sz="1000" dirty="0" smtClean="0"/>
          </a:p>
          <a:p>
            <a:endParaRPr lang="fr-CA" sz="1400" dirty="0" smtClean="0"/>
          </a:p>
          <a:p>
            <a:r>
              <a:rPr lang="fr-CA" sz="1400" dirty="0" smtClean="0"/>
              <a:t>The </a:t>
            </a:r>
            <a:r>
              <a:rPr lang="fr-CA" sz="1400" dirty="0" err="1" smtClean="0"/>
              <a:t>game</a:t>
            </a:r>
            <a:r>
              <a:rPr lang="fr-CA" sz="1400" dirty="0" smtClean="0"/>
              <a:t> </a:t>
            </a:r>
            <a:r>
              <a:rPr lang="fr-CA" sz="1400" dirty="0" err="1" smtClean="0"/>
              <a:t>reverts</a:t>
            </a:r>
            <a:r>
              <a:rPr lang="fr-CA" sz="1400" dirty="0" smtClean="0"/>
              <a:t> to normal as </a:t>
            </a:r>
            <a:r>
              <a:rPr lang="fr-CA" sz="1400" dirty="0" err="1" smtClean="0"/>
              <a:t>soon</a:t>
            </a:r>
            <a:r>
              <a:rPr lang="fr-CA" sz="1400" dirty="0" smtClean="0"/>
              <a:t> as the </a:t>
            </a:r>
            <a:r>
              <a:rPr lang="fr-CA" sz="1400" dirty="0" err="1" smtClean="0"/>
              <a:t>player</a:t>
            </a:r>
            <a:r>
              <a:rPr lang="fr-CA" sz="1400" dirty="0" smtClean="0"/>
              <a:t> </a:t>
            </a:r>
            <a:r>
              <a:rPr lang="fr-CA" sz="1400" dirty="0" err="1" smtClean="0"/>
              <a:t>starts</a:t>
            </a:r>
            <a:r>
              <a:rPr lang="fr-CA" sz="1400" dirty="0" smtClean="0"/>
              <a:t> </a:t>
            </a:r>
            <a:r>
              <a:rPr lang="fr-CA" sz="1400" dirty="0" err="1" smtClean="0"/>
              <a:t>his</a:t>
            </a:r>
            <a:r>
              <a:rPr lang="fr-CA" sz="1400" dirty="0" smtClean="0"/>
              <a:t> </a:t>
            </a:r>
            <a:r>
              <a:rPr lang="fr-CA" sz="1400" dirty="0" err="1" smtClean="0"/>
              <a:t>Phonics</a:t>
            </a:r>
            <a:r>
              <a:rPr lang="fr-CA" sz="1400" dirty="0" smtClean="0"/>
              <a:t> </a:t>
            </a:r>
            <a:r>
              <a:rPr lang="fr-CA" sz="1400" dirty="0" err="1" smtClean="0"/>
              <a:t>skills</a:t>
            </a:r>
            <a:r>
              <a:rPr lang="fr-CA" sz="1400" dirty="0" smtClean="0"/>
              <a:t>.</a:t>
            </a:r>
            <a:endParaRPr lang="fr-CA" sz="10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CA" dirty="0" smtClean="0"/>
              <a:t>Questions to </a:t>
            </a:r>
            <a:r>
              <a:rPr lang="fr-CA" dirty="0" err="1" smtClean="0"/>
              <a:t>discuss</a:t>
            </a:r>
            <a:endParaRPr lang="en-US" dirty="0"/>
          </a:p>
        </p:txBody>
      </p:sp>
      <p:sp>
        <p:nvSpPr>
          <p:cNvPr id="3" name="Espace réservé du contenu 2"/>
          <p:cNvSpPr>
            <a:spLocks noGrp="1"/>
          </p:cNvSpPr>
          <p:nvPr>
            <p:ph idx="1"/>
          </p:nvPr>
        </p:nvSpPr>
        <p:spPr>
          <a:xfrm>
            <a:off x="457200" y="1495514"/>
            <a:ext cx="8229600" cy="4669790"/>
          </a:xfrm>
        </p:spPr>
        <p:txBody>
          <a:bodyPr>
            <a:normAutofit fontScale="92500" lnSpcReduction="20000"/>
          </a:bodyPr>
          <a:lstStyle/>
          <a:p>
            <a:r>
              <a:rPr lang="fr-CA" sz="1600" dirty="0" err="1" smtClean="0"/>
              <a:t>Following</a:t>
            </a:r>
            <a:r>
              <a:rPr lang="fr-CA" sz="1600" dirty="0" smtClean="0"/>
              <a:t> the </a:t>
            </a:r>
            <a:r>
              <a:rPr lang="fr-CA" sz="1600" dirty="0" err="1" smtClean="0"/>
              <a:t>reading</a:t>
            </a:r>
            <a:r>
              <a:rPr lang="fr-CA" sz="1600" dirty="0" smtClean="0"/>
              <a:t> of the document (and the </a:t>
            </a:r>
            <a:r>
              <a:rPr lang="fr-CA" sz="1600" dirty="0" err="1" smtClean="0"/>
              <a:t>previous</a:t>
            </a:r>
            <a:r>
              <a:rPr lang="fr-CA" sz="1600" dirty="0" smtClean="0"/>
              <a:t> one), </a:t>
            </a:r>
            <a:r>
              <a:rPr lang="fr-CA" sz="1600" dirty="0" err="1" smtClean="0"/>
              <a:t>we</a:t>
            </a:r>
            <a:r>
              <a:rPr lang="fr-CA" sz="1600" dirty="0" smtClean="0"/>
              <a:t> </a:t>
            </a:r>
            <a:r>
              <a:rPr lang="fr-CA" sz="1600" dirty="0" err="1" smtClean="0"/>
              <a:t>need</a:t>
            </a:r>
            <a:r>
              <a:rPr lang="fr-CA" sz="1600" dirty="0" smtClean="0"/>
              <a:t> to </a:t>
            </a:r>
            <a:r>
              <a:rPr lang="fr-CA" sz="1600" dirty="0" err="1" smtClean="0"/>
              <a:t>ask</a:t>
            </a:r>
            <a:r>
              <a:rPr lang="fr-CA" sz="1600" dirty="0" smtClean="0"/>
              <a:t> </a:t>
            </a:r>
            <a:r>
              <a:rPr lang="fr-CA" sz="1600" dirty="0" err="1" smtClean="0"/>
              <a:t>ourselves</a:t>
            </a:r>
            <a:r>
              <a:rPr lang="fr-CA" sz="1600" dirty="0" smtClean="0"/>
              <a:t> a few questions, in </a:t>
            </a:r>
            <a:r>
              <a:rPr lang="fr-CA" sz="1600" dirty="0" err="1" smtClean="0"/>
              <a:t>order</a:t>
            </a:r>
            <a:r>
              <a:rPr lang="fr-CA" sz="1600" dirty="0" smtClean="0"/>
              <a:t> to </a:t>
            </a:r>
            <a:r>
              <a:rPr lang="fr-CA" sz="1600" dirty="0" err="1" smtClean="0"/>
              <a:t>correctly</a:t>
            </a:r>
            <a:r>
              <a:rPr lang="fr-CA" sz="1600" dirty="0" smtClean="0"/>
              <a:t> </a:t>
            </a:r>
            <a:r>
              <a:rPr lang="fr-CA" sz="1600" dirty="0" err="1" smtClean="0"/>
              <a:t>elaborate</a:t>
            </a:r>
            <a:r>
              <a:rPr lang="fr-CA" sz="1600" dirty="0" smtClean="0"/>
              <a:t> </a:t>
            </a:r>
            <a:r>
              <a:rPr lang="fr-CA" sz="1600" dirty="0" err="1" smtClean="0"/>
              <a:t>our</a:t>
            </a:r>
            <a:r>
              <a:rPr lang="fr-CA" sz="1600" dirty="0" smtClean="0"/>
              <a:t> </a:t>
            </a:r>
            <a:r>
              <a:rPr lang="fr-CA" sz="1600" dirty="0" err="1" smtClean="0"/>
              <a:t>next</a:t>
            </a:r>
            <a:r>
              <a:rPr lang="fr-CA" sz="1600" dirty="0" smtClean="0"/>
              <a:t> </a:t>
            </a:r>
            <a:r>
              <a:rPr lang="fr-CA" sz="1600" dirty="0" err="1" smtClean="0"/>
              <a:t>step</a:t>
            </a:r>
            <a:r>
              <a:rPr lang="fr-CA" sz="1600" dirty="0" smtClean="0"/>
              <a:t>:</a:t>
            </a:r>
          </a:p>
          <a:p>
            <a:endParaRPr lang="fr-CA" sz="1600" dirty="0" smtClean="0"/>
          </a:p>
          <a:p>
            <a:r>
              <a:rPr lang="fr-CA" sz="1600" dirty="0" err="1" smtClean="0"/>
              <a:t>What</a:t>
            </a:r>
            <a:r>
              <a:rPr lang="fr-CA" sz="1600" dirty="0" smtClean="0"/>
              <a:t> </a:t>
            </a:r>
            <a:r>
              <a:rPr lang="fr-CA" sz="1600" dirty="0" err="1" smtClean="0"/>
              <a:t>kind</a:t>
            </a:r>
            <a:r>
              <a:rPr lang="fr-CA" sz="1600" dirty="0" smtClean="0"/>
              <a:t> of narrative </a:t>
            </a:r>
            <a:r>
              <a:rPr lang="fr-CA" sz="1600" dirty="0" err="1" smtClean="0"/>
              <a:t>tone</a:t>
            </a:r>
            <a:r>
              <a:rPr lang="fr-CA" sz="1600" dirty="0" smtClean="0"/>
              <a:t> </a:t>
            </a:r>
            <a:r>
              <a:rPr lang="fr-CA" sz="1600" dirty="0" err="1" smtClean="0"/>
              <a:t>should</a:t>
            </a:r>
            <a:r>
              <a:rPr lang="fr-CA" sz="1600" dirty="0" smtClean="0"/>
              <a:t> </a:t>
            </a:r>
            <a:r>
              <a:rPr lang="fr-CA" sz="1600" dirty="0" err="1" smtClean="0"/>
              <a:t>we</a:t>
            </a:r>
            <a:r>
              <a:rPr lang="fr-CA" sz="1600" dirty="0" smtClean="0"/>
              <a:t> </a:t>
            </a:r>
            <a:r>
              <a:rPr lang="fr-CA" sz="1600" dirty="0" err="1" smtClean="0"/>
              <a:t>aim</a:t>
            </a:r>
            <a:r>
              <a:rPr lang="fr-CA" sz="1600" dirty="0" smtClean="0"/>
              <a:t> for?</a:t>
            </a:r>
          </a:p>
          <a:p>
            <a:pPr lvl="1"/>
            <a:r>
              <a:rPr lang="fr-CA" sz="1200" dirty="0" smtClean="0"/>
              <a:t>The first concept </a:t>
            </a:r>
            <a:r>
              <a:rPr lang="fr-CA" sz="1200" dirty="0" err="1" smtClean="0"/>
              <a:t>was</a:t>
            </a:r>
            <a:r>
              <a:rPr lang="fr-CA" sz="1200" dirty="0" smtClean="0"/>
              <a:t> </a:t>
            </a:r>
            <a:r>
              <a:rPr lang="fr-CA" sz="1200" dirty="0" err="1" smtClean="0"/>
              <a:t>serious</a:t>
            </a:r>
            <a:r>
              <a:rPr lang="fr-CA" sz="1200" dirty="0" smtClean="0"/>
              <a:t> </a:t>
            </a:r>
            <a:r>
              <a:rPr lang="fr-CA" sz="1200" dirty="0" err="1" smtClean="0"/>
              <a:t>while</a:t>
            </a:r>
            <a:r>
              <a:rPr lang="fr-CA" sz="1200" dirty="0" smtClean="0"/>
              <a:t> </a:t>
            </a:r>
            <a:r>
              <a:rPr lang="fr-CA" sz="1200" dirty="0" err="1" smtClean="0"/>
              <a:t>being</a:t>
            </a:r>
            <a:r>
              <a:rPr lang="fr-CA" sz="1200" dirty="0" smtClean="0"/>
              <a:t> </a:t>
            </a:r>
            <a:r>
              <a:rPr lang="fr-CA" sz="1200" dirty="0" err="1" smtClean="0"/>
              <a:t>much</a:t>
            </a:r>
            <a:r>
              <a:rPr lang="fr-CA" sz="1200" dirty="0" smtClean="0"/>
              <a:t> more </a:t>
            </a:r>
            <a:r>
              <a:rPr lang="fr-CA" sz="1200" dirty="0" err="1" smtClean="0"/>
              <a:t>fantasy</a:t>
            </a:r>
            <a:r>
              <a:rPr lang="fr-CA" sz="1200" dirty="0" smtClean="0"/>
              <a:t> world.</a:t>
            </a:r>
          </a:p>
          <a:p>
            <a:pPr lvl="1"/>
            <a:r>
              <a:rPr lang="fr-CA" sz="1200" dirty="0" smtClean="0"/>
              <a:t>The second concept </a:t>
            </a:r>
            <a:r>
              <a:rPr lang="fr-CA" sz="1200" dirty="0" err="1" smtClean="0"/>
              <a:t>is</a:t>
            </a:r>
            <a:r>
              <a:rPr lang="fr-CA" sz="1200" dirty="0" smtClean="0"/>
              <a:t> </a:t>
            </a:r>
            <a:r>
              <a:rPr lang="fr-CA" sz="1200" dirty="0" err="1" smtClean="0"/>
              <a:t>funny</a:t>
            </a:r>
            <a:r>
              <a:rPr lang="fr-CA" sz="1200" dirty="0" smtClean="0"/>
              <a:t>, </a:t>
            </a:r>
            <a:r>
              <a:rPr lang="fr-CA" sz="1200" dirty="0" err="1" smtClean="0"/>
              <a:t>while</a:t>
            </a:r>
            <a:r>
              <a:rPr lang="fr-CA" sz="1200" dirty="0" smtClean="0"/>
              <a:t> </a:t>
            </a:r>
            <a:r>
              <a:rPr lang="fr-CA" sz="1200" dirty="0" err="1" smtClean="0"/>
              <a:t>being</a:t>
            </a:r>
            <a:r>
              <a:rPr lang="fr-CA" sz="1200" dirty="0" smtClean="0"/>
              <a:t> set in a more </a:t>
            </a:r>
            <a:r>
              <a:rPr lang="fr-CA" sz="1200" dirty="0" err="1" smtClean="0"/>
              <a:t>realistic</a:t>
            </a:r>
            <a:r>
              <a:rPr lang="fr-CA" sz="1200" dirty="0" smtClean="0"/>
              <a:t> world.</a:t>
            </a:r>
          </a:p>
          <a:p>
            <a:endParaRPr lang="fr-CA" sz="1600" dirty="0" smtClean="0"/>
          </a:p>
          <a:p>
            <a:r>
              <a:rPr lang="fr-CA" sz="1600" dirty="0" smtClean="0"/>
              <a:t>How </a:t>
            </a:r>
            <a:r>
              <a:rPr lang="fr-CA" sz="1600" dirty="0" err="1" smtClean="0"/>
              <a:t>problematic</a:t>
            </a:r>
            <a:r>
              <a:rPr lang="fr-CA" sz="1600" dirty="0" smtClean="0"/>
              <a:t> </a:t>
            </a:r>
            <a:r>
              <a:rPr lang="fr-CA" sz="1600" dirty="0" err="1" smtClean="0"/>
              <a:t>is</a:t>
            </a:r>
            <a:r>
              <a:rPr lang="fr-CA" sz="1600" dirty="0" smtClean="0"/>
              <a:t> a </a:t>
            </a:r>
            <a:r>
              <a:rPr lang="fr-CA" sz="1600" dirty="0" err="1" smtClean="0"/>
              <a:t>repetitive</a:t>
            </a:r>
            <a:r>
              <a:rPr lang="fr-CA" sz="1600" dirty="0" smtClean="0"/>
              <a:t> </a:t>
            </a:r>
            <a:r>
              <a:rPr lang="fr-CA" sz="1600" dirty="0" err="1" smtClean="0"/>
              <a:t>gameplay</a:t>
            </a:r>
            <a:r>
              <a:rPr lang="fr-CA" sz="1600" dirty="0" smtClean="0"/>
              <a:t>?</a:t>
            </a:r>
          </a:p>
          <a:p>
            <a:pPr lvl="1"/>
            <a:r>
              <a:rPr lang="fr-CA" sz="1200" dirty="0" smtClean="0"/>
              <a:t>The first concept </a:t>
            </a:r>
            <a:r>
              <a:rPr lang="fr-CA" sz="1200" dirty="0" err="1" smtClean="0"/>
              <a:t>had</a:t>
            </a:r>
            <a:r>
              <a:rPr lang="fr-CA" sz="1200" dirty="0" smtClean="0"/>
              <a:t> </a:t>
            </a:r>
            <a:r>
              <a:rPr lang="fr-CA" sz="1200" dirty="0" err="1" smtClean="0"/>
              <a:t>little</a:t>
            </a:r>
            <a:r>
              <a:rPr lang="fr-CA" sz="1200" dirty="0" smtClean="0"/>
              <a:t> to no </a:t>
            </a:r>
            <a:r>
              <a:rPr lang="fr-CA" sz="1200" dirty="0" err="1" smtClean="0"/>
              <a:t>repetition</a:t>
            </a:r>
            <a:r>
              <a:rPr lang="fr-CA" sz="1200" dirty="0" smtClean="0"/>
              <a:t>, as </a:t>
            </a:r>
            <a:r>
              <a:rPr lang="fr-CA" sz="1200" dirty="0" err="1" smtClean="0"/>
              <a:t>every</a:t>
            </a:r>
            <a:r>
              <a:rPr lang="fr-CA" sz="1200" dirty="0" smtClean="0"/>
              <a:t> action </a:t>
            </a:r>
            <a:r>
              <a:rPr lang="fr-CA" sz="1200" dirty="0" err="1" smtClean="0"/>
              <a:t>was</a:t>
            </a:r>
            <a:r>
              <a:rPr lang="fr-CA" sz="1200" dirty="0" smtClean="0"/>
              <a:t> </a:t>
            </a:r>
            <a:r>
              <a:rPr lang="fr-CA" sz="1200" dirty="0" err="1" smtClean="0"/>
              <a:t>aimed</a:t>
            </a:r>
            <a:r>
              <a:rPr lang="fr-CA" sz="1200" dirty="0" smtClean="0"/>
              <a:t> </a:t>
            </a:r>
            <a:r>
              <a:rPr lang="fr-CA" sz="1200" dirty="0" err="1" smtClean="0"/>
              <a:t>at</a:t>
            </a:r>
            <a:r>
              <a:rPr lang="fr-CA" sz="1200" dirty="0" smtClean="0"/>
              <a:t> a goal </a:t>
            </a:r>
            <a:r>
              <a:rPr lang="fr-CA" sz="1200" dirty="0" err="1" smtClean="0"/>
              <a:t>defined</a:t>
            </a:r>
            <a:r>
              <a:rPr lang="fr-CA" sz="1200" dirty="0" smtClean="0"/>
              <a:t> by the story.</a:t>
            </a:r>
          </a:p>
          <a:p>
            <a:pPr lvl="1"/>
            <a:r>
              <a:rPr lang="fr-CA" sz="1200" dirty="0" smtClean="0"/>
              <a:t>The second concept </a:t>
            </a:r>
            <a:r>
              <a:rPr lang="fr-CA" sz="1200" dirty="0" err="1" smtClean="0"/>
              <a:t>requires</a:t>
            </a:r>
            <a:r>
              <a:rPr lang="fr-CA" sz="1200" dirty="0" smtClean="0"/>
              <a:t> </a:t>
            </a:r>
            <a:r>
              <a:rPr lang="fr-CA" sz="1200" dirty="0" smtClean="0"/>
              <a:t>the </a:t>
            </a:r>
            <a:r>
              <a:rPr lang="fr-CA" sz="1200" dirty="0" err="1" smtClean="0"/>
              <a:t>player</a:t>
            </a:r>
            <a:r>
              <a:rPr lang="fr-CA" sz="1200" dirty="0" smtClean="0"/>
              <a:t> to </a:t>
            </a:r>
            <a:r>
              <a:rPr lang="fr-CA" sz="1200" dirty="0" err="1" smtClean="0"/>
              <a:t>produce</a:t>
            </a:r>
            <a:r>
              <a:rPr lang="fr-CA" sz="1200" dirty="0" smtClean="0"/>
              <a:t> a large </a:t>
            </a:r>
            <a:r>
              <a:rPr lang="fr-CA" sz="1200" dirty="0" err="1" smtClean="0"/>
              <a:t>quantity</a:t>
            </a:r>
            <a:r>
              <a:rPr lang="fr-CA" sz="1200" dirty="0" smtClean="0"/>
              <a:t> of </a:t>
            </a:r>
            <a:r>
              <a:rPr lang="fr-CA" sz="1200" dirty="0" err="1" smtClean="0"/>
              <a:t>words</a:t>
            </a:r>
            <a:r>
              <a:rPr lang="fr-CA" sz="1200" dirty="0" smtClean="0"/>
              <a:t> to </a:t>
            </a:r>
            <a:r>
              <a:rPr lang="fr-CA" sz="1200" dirty="0" err="1" smtClean="0"/>
              <a:t>amass</a:t>
            </a:r>
            <a:r>
              <a:rPr lang="fr-CA" sz="1200" dirty="0" smtClean="0"/>
              <a:t> coins and </a:t>
            </a:r>
            <a:r>
              <a:rPr lang="fr-CA" sz="1200" dirty="0" smtClean="0"/>
              <a:t>a </a:t>
            </a:r>
            <a:r>
              <a:rPr lang="fr-CA" sz="1200" dirty="0" err="1" smtClean="0"/>
              <a:t>variety</a:t>
            </a:r>
            <a:r>
              <a:rPr lang="fr-CA" sz="1200" dirty="0" smtClean="0"/>
              <a:t> of </a:t>
            </a:r>
            <a:r>
              <a:rPr lang="fr-CA" sz="1200" dirty="0" err="1" smtClean="0"/>
              <a:t>words</a:t>
            </a:r>
            <a:r>
              <a:rPr lang="fr-CA" sz="1200" dirty="0" smtClean="0"/>
              <a:t>.</a:t>
            </a:r>
            <a:endParaRPr lang="fr-CA" sz="1200" dirty="0" smtClean="0"/>
          </a:p>
          <a:p>
            <a:endParaRPr lang="fr-CA" sz="1600" dirty="0" smtClean="0"/>
          </a:p>
          <a:p>
            <a:r>
              <a:rPr lang="fr-CA" sz="1600" dirty="0" smtClean="0"/>
              <a:t>How important </a:t>
            </a:r>
            <a:r>
              <a:rPr lang="fr-CA" sz="1600" dirty="0" err="1" smtClean="0"/>
              <a:t>it</a:t>
            </a:r>
            <a:r>
              <a:rPr lang="fr-CA" sz="1600" dirty="0" smtClean="0"/>
              <a:t> </a:t>
            </a:r>
            <a:r>
              <a:rPr lang="fr-CA" sz="1600" dirty="0" err="1" smtClean="0"/>
              <a:t>is</a:t>
            </a:r>
            <a:r>
              <a:rPr lang="fr-CA" sz="1600" dirty="0" smtClean="0"/>
              <a:t> to </a:t>
            </a:r>
            <a:r>
              <a:rPr lang="fr-CA" sz="1600" dirty="0" err="1" smtClean="0"/>
              <a:t>embed</a:t>
            </a:r>
            <a:r>
              <a:rPr lang="fr-CA" sz="1600" dirty="0" smtClean="0"/>
              <a:t> </a:t>
            </a:r>
            <a:r>
              <a:rPr lang="fr-CA" sz="1600" dirty="0" err="1" smtClean="0"/>
              <a:t>our</a:t>
            </a:r>
            <a:r>
              <a:rPr lang="fr-CA" sz="1600" dirty="0" smtClean="0"/>
              <a:t> </a:t>
            </a:r>
            <a:r>
              <a:rPr lang="fr-CA" sz="1600" dirty="0" err="1" smtClean="0"/>
              <a:t>word</a:t>
            </a:r>
            <a:r>
              <a:rPr lang="fr-CA" sz="1600" dirty="0" smtClean="0"/>
              <a:t>-</a:t>
            </a:r>
            <a:r>
              <a:rPr lang="fr-CA" sz="1600" dirty="0" err="1" smtClean="0"/>
              <a:t>crafting</a:t>
            </a:r>
            <a:r>
              <a:rPr lang="fr-CA" sz="1600" dirty="0" smtClean="0"/>
              <a:t> </a:t>
            </a:r>
            <a:r>
              <a:rPr lang="fr-CA" sz="1600" dirty="0" err="1" smtClean="0"/>
              <a:t>mechanic</a:t>
            </a:r>
            <a:r>
              <a:rPr lang="fr-CA" sz="1600" dirty="0" smtClean="0"/>
              <a:t> </a:t>
            </a:r>
            <a:r>
              <a:rPr lang="fr-CA" sz="1600" dirty="0" err="1" smtClean="0"/>
              <a:t>into</a:t>
            </a:r>
            <a:r>
              <a:rPr lang="fr-CA" sz="1600" dirty="0" smtClean="0"/>
              <a:t> story, </a:t>
            </a:r>
            <a:r>
              <a:rPr lang="fr-CA" sz="1600" dirty="0" err="1" smtClean="0"/>
              <a:t>providing</a:t>
            </a:r>
            <a:r>
              <a:rPr lang="fr-CA" sz="1600" dirty="0" smtClean="0"/>
              <a:t> </a:t>
            </a:r>
            <a:r>
              <a:rPr lang="fr-CA" sz="1600" dirty="0" err="1" smtClean="0"/>
              <a:t>it</a:t>
            </a:r>
            <a:r>
              <a:rPr lang="fr-CA" sz="1600" dirty="0" smtClean="0"/>
              <a:t> a </a:t>
            </a:r>
            <a:r>
              <a:rPr lang="fr-CA" sz="1600" dirty="0" err="1" smtClean="0"/>
              <a:t>definite</a:t>
            </a:r>
            <a:r>
              <a:rPr lang="fr-CA" sz="1600" dirty="0" smtClean="0"/>
              <a:t> </a:t>
            </a:r>
            <a:r>
              <a:rPr lang="fr-CA" sz="1600" dirty="0" err="1" smtClean="0"/>
              <a:t>context</a:t>
            </a:r>
            <a:r>
              <a:rPr lang="fr-CA" sz="1600" dirty="0" smtClean="0"/>
              <a:t>, or </a:t>
            </a:r>
            <a:r>
              <a:rPr lang="fr-CA" sz="1600" dirty="0" err="1" smtClean="0"/>
              <a:t>can</a:t>
            </a:r>
            <a:r>
              <a:rPr lang="fr-CA" sz="1600" dirty="0" smtClean="0"/>
              <a:t> the user </a:t>
            </a:r>
            <a:r>
              <a:rPr lang="fr-CA" sz="1600" dirty="0" err="1" smtClean="0"/>
              <a:t>play</a:t>
            </a:r>
            <a:r>
              <a:rPr lang="fr-CA" sz="1600" dirty="0" smtClean="0"/>
              <a:t> a more abstract </a:t>
            </a:r>
            <a:r>
              <a:rPr lang="fr-CA" sz="1600" dirty="0" err="1" smtClean="0"/>
              <a:t>gameplay</a:t>
            </a:r>
            <a:r>
              <a:rPr lang="fr-CA" sz="1600" dirty="0" smtClean="0"/>
              <a:t>?</a:t>
            </a:r>
          </a:p>
          <a:p>
            <a:pPr lvl="1"/>
            <a:r>
              <a:rPr lang="fr-CA" sz="1200" dirty="0" smtClean="0"/>
              <a:t>The first concept use </a:t>
            </a:r>
            <a:r>
              <a:rPr lang="fr-CA" sz="1200" dirty="0" err="1" smtClean="0"/>
              <a:t>words</a:t>
            </a:r>
            <a:r>
              <a:rPr lang="fr-CA" sz="1200" dirty="0" smtClean="0"/>
              <a:t> </a:t>
            </a:r>
            <a:r>
              <a:rPr lang="fr-CA" sz="1200" dirty="0" err="1" smtClean="0"/>
              <a:t>exactly</a:t>
            </a:r>
            <a:r>
              <a:rPr lang="fr-CA" sz="1200" dirty="0" smtClean="0"/>
              <a:t> for </a:t>
            </a:r>
            <a:r>
              <a:rPr lang="fr-CA" sz="1200" dirty="0" err="1" smtClean="0"/>
              <a:t>what</a:t>
            </a:r>
            <a:r>
              <a:rPr lang="fr-CA" sz="1200" dirty="0" smtClean="0"/>
              <a:t> </a:t>
            </a:r>
            <a:r>
              <a:rPr lang="fr-CA" sz="1200" dirty="0" err="1" smtClean="0"/>
              <a:t>they</a:t>
            </a:r>
            <a:r>
              <a:rPr lang="fr-CA" sz="1200" dirty="0" smtClean="0"/>
              <a:t> </a:t>
            </a:r>
            <a:r>
              <a:rPr lang="fr-CA" sz="1200" dirty="0" err="1" smtClean="0"/>
              <a:t>meant</a:t>
            </a:r>
            <a:r>
              <a:rPr lang="fr-CA" sz="1200" dirty="0" smtClean="0"/>
              <a:t> to </a:t>
            </a:r>
            <a:r>
              <a:rPr lang="fr-CA" sz="1200" dirty="0" err="1" smtClean="0"/>
              <a:t>be</a:t>
            </a:r>
            <a:r>
              <a:rPr lang="fr-CA" sz="1200" dirty="0" smtClean="0"/>
              <a:t> </a:t>
            </a:r>
            <a:r>
              <a:rPr lang="fr-CA" sz="1200" dirty="0" err="1" smtClean="0"/>
              <a:t>used</a:t>
            </a:r>
            <a:r>
              <a:rPr lang="fr-CA" sz="1200" dirty="0" smtClean="0"/>
              <a:t> </a:t>
            </a:r>
            <a:r>
              <a:rPr lang="fr-CA" sz="1200" dirty="0" err="1" smtClean="0"/>
              <a:t>at</a:t>
            </a:r>
            <a:r>
              <a:rPr lang="fr-CA" sz="1200" dirty="0" smtClean="0"/>
              <a:t>, as </a:t>
            </a:r>
            <a:r>
              <a:rPr lang="fr-CA" sz="1200" dirty="0" err="1" smtClean="0"/>
              <a:t>each</a:t>
            </a:r>
            <a:r>
              <a:rPr lang="fr-CA" sz="1200" dirty="0" smtClean="0"/>
              <a:t> </a:t>
            </a:r>
            <a:r>
              <a:rPr lang="fr-CA" sz="1200" dirty="0" err="1" smtClean="0"/>
              <a:t>word</a:t>
            </a:r>
            <a:r>
              <a:rPr lang="fr-CA" sz="1200" dirty="0" smtClean="0"/>
              <a:t> </a:t>
            </a:r>
            <a:r>
              <a:rPr lang="fr-CA" sz="1200" dirty="0" err="1" smtClean="0"/>
              <a:t>was</a:t>
            </a:r>
            <a:r>
              <a:rPr lang="fr-CA" sz="1200" dirty="0" smtClean="0"/>
              <a:t> part of a </a:t>
            </a:r>
            <a:r>
              <a:rPr lang="fr-CA" sz="1200" dirty="0" smtClean="0"/>
              <a:t>dialogue.</a:t>
            </a:r>
            <a:endParaRPr lang="fr-CA" sz="1200" dirty="0" smtClean="0"/>
          </a:p>
          <a:p>
            <a:pPr lvl="1"/>
            <a:r>
              <a:rPr lang="fr-CA" sz="1200" dirty="0" smtClean="0"/>
              <a:t>The second concept use </a:t>
            </a:r>
            <a:r>
              <a:rPr lang="fr-CA" sz="1200" dirty="0" err="1" smtClean="0"/>
              <a:t>words</a:t>
            </a:r>
            <a:r>
              <a:rPr lang="fr-CA" sz="1200" dirty="0" smtClean="0"/>
              <a:t> in a more abstract </a:t>
            </a:r>
            <a:r>
              <a:rPr lang="fr-CA" sz="1200" dirty="0" err="1" smtClean="0"/>
              <a:t>way</a:t>
            </a:r>
            <a:r>
              <a:rPr lang="fr-CA" sz="1200" dirty="0" smtClean="0"/>
              <a:t>, by putting focus on </a:t>
            </a:r>
            <a:r>
              <a:rPr lang="fr-CA" sz="1200" dirty="0" err="1" smtClean="0"/>
              <a:t>their</a:t>
            </a:r>
            <a:r>
              <a:rPr lang="fr-CA" sz="1200" dirty="0" smtClean="0"/>
              <a:t> structure </a:t>
            </a:r>
            <a:r>
              <a:rPr lang="fr-CA" sz="1200" dirty="0" err="1" smtClean="0"/>
              <a:t>rather</a:t>
            </a:r>
            <a:r>
              <a:rPr lang="fr-CA" sz="1200" dirty="0" smtClean="0"/>
              <a:t> </a:t>
            </a:r>
            <a:r>
              <a:rPr lang="fr-CA" sz="1200" dirty="0" err="1" smtClean="0"/>
              <a:t>than</a:t>
            </a:r>
            <a:r>
              <a:rPr lang="fr-CA" sz="1200" dirty="0" smtClean="0"/>
              <a:t> </a:t>
            </a:r>
            <a:r>
              <a:rPr lang="fr-CA" sz="1200" dirty="0" err="1" smtClean="0"/>
              <a:t>their</a:t>
            </a:r>
            <a:r>
              <a:rPr lang="fr-CA" sz="1200" dirty="0" smtClean="0"/>
              <a:t> usage.</a:t>
            </a:r>
          </a:p>
          <a:p>
            <a:pPr lvl="1"/>
            <a:endParaRPr lang="fr-CA" sz="1200" dirty="0" smtClean="0"/>
          </a:p>
          <a:p>
            <a:r>
              <a:rPr lang="fr-CA" sz="1600" dirty="0" smtClean="0"/>
              <a:t>How </a:t>
            </a:r>
            <a:r>
              <a:rPr lang="fr-CA" sz="1600" dirty="0" err="1" smtClean="0"/>
              <a:t>much</a:t>
            </a:r>
            <a:r>
              <a:rPr lang="fr-CA" sz="1600" dirty="0" smtClean="0"/>
              <a:t> </a:t>
            </a:r>
            <a:r>
              <a:rPr lang="fr-CA" sz="1600" dirty="0" err="1" smtClean="0"/>
              <a:t>should</a:t>
            </a:r>
            <a:r>
              <a:rPr lang="fr-CA" sz="1600" dirty="0" smtClean="0"/>
              <a:t> </a:t>
            </a:r>
            <a:r>
              <a:rPr lang="fr-CA" sz="1600" dirty="0" err="1" smtClean="0"/>
              <a:t>we</a:t>
            </a:r>
            <a:r>
              <a:rPr lang="fr-CA" sz="1600" dirty="0" smtClean="0"/>
              <a:t> put </a:t>
            </a:r>
            <a:r>
              <a:rPr lang="fr-CA" sz="1600" dirty="0" err="1" smtClean="0"/>
              <a:t>emphasis</a:t>
            </a:r>
            <a:r>
              <a:rPr lang="fr-CA" sz="1600" dirty="0" smtClean="0"/>
              <a:t> on </a:t>
            </a:r>
            <a:r>
              <a:rPr lang="fr-CA" sz="1600" dirty="0" err="1" smtClean="0"/>
              <a:t>community</a:t>
            </a:r>
            <a:r>
              <a:rPr lang="fr-CA" sz="1600" dirty="0" smtClean="0"/>
              <a:t> and </a:t>
            </a:r>
            <a:r>
              <a:rPr lang="fr-CA" sz="1600" dirty="0" err="1" smtClean="0"/>
              <a:t>other</a:t>
            </a:r>
            <a:r>
              <a:rPr lang="fr-CA" sz="1600" dirty="0" smtClean="0"/>
              <a:t> </a:t>
            </a:r>
            <a:r>
              <a:rPr lang="fr-CA" sz="1600" dirty="0" err="1" smtClean="0"/>
              <a:t>activities</a:t>
            </a:r>
            <a:r>
              <a:rPr lang="fr-CA" sz="1600" dirty="0" smtClean="0"/>
              <a:t> </a:t>
            </a:r>
            <a:r>
              <a:rPr lang="fr-CA" sz="1600" dirty="0" err="1" smtClean="0"/>
              <a:t>focused</a:t>
            </a:r>
            <a:r>
              <a:rPr lang="fr-CA" sz="1600" dirty="0" smtClean="0"/>
              <a:t> on the class?</a:t>
            </a:r>
          </a:p>
          <a:p>
            <a:pPr lvl="1"/>
            <a:r>
              <a:rPr lang="fr-CA" sz="1200" dirty="0" smtClean="0"/>
              <a:t>The first concept </a:t>
            </a:r>
            <a:r>
              <a:rPr lang="fr-CA" sz="1200" dirty="0" err="1" smtClean="0"/>
              <a:t>had</a:t>
            </a:r>
            <a:r>
              <a:rPr lang="fr-CA" sz="1200" dirty="0" smtClean="0"/>
              <a:t> </a:t>
            </a:r>
            <a:r>
              <a:rPr lang="fr-CA" sz="1200" dirty="0" err="1" smtClean="0"/>
              <a:t>very</a:t>
            </a:r>
            <a:r>
              <a:rPr lang="fr-CA" sz="1200" dirty="0" smtClean="0"/>
              <a:t> few social </a:t>
            </a:r>
            <a:r>
              <a:rPr lang="fr-CA" sz="1200" dirty="0" err="1" smtClean="0"/>
              <a:t>features</a:t>
            </a:r>
            <a:r>
              <a:rPr lang="fr-CA" sz="1200" dirty="0" smtClean="0"/>
              <a:t>.</a:t>
            </a:r>
          </a:p>
          <a:p>
            <a:pPr lvl="1"/>
            <a:r>
              <a:rPr lang="fr-CA" sz="1200" dirty="0" smtClean="0"/>
              <a:t>The second concept </a:t>
            </a:r>
            <a:r>
              <a:rPr lang="fr-CA" sz="1200" dirty="0" err="1" smtClean="0"/>
              <a:t>makes</a:t>
            </a:r>
            <a:r>
              <a:rPr lang="fr-CA" sz="1200" dirty="0" smtClean="0"/>
              <a:t> the </a:t>
            </a:r>
            <a:r>
              <a:rPr lang="fr-CA" sz="1200" dirty="0" err="1" smtClean="0"/>
              <a:t>players</a:t>
            </a:r>
            <a:r>
              <a:rPr lang="fr-CA" sz="1200" dirty="0" smtClean="0"/>
              <a:t> part of a village, </a:t>
            </a:r>
            <a:r>
              <a:rPr lang="fr-CA" sz="1200" dirty="0" err="1" smtClean="0"/>
              <a:t>where</a:t>
            </a:r>
            <a:r>
              <a:rPr lang="fr-CA" sz="1200" dirty="0" smtClean="0"/>
              <a:t> </a:t>
            </a:r>
            <a:r>
              <a:rPr lang="fr-CA" sz="1200" dirty="0" err="1" smtClean="0"/>
              <a:t>everybody</a:t>
            </a:r>
            <a:r>
              <a:rPr lang="fr-CA" sz="1200" dirty="0" smtClean="0"/>
              <a:t> </a:t>
            </a:r>
            <a:r>
              <a:rPr lang="fr-CA" sz="1200" dirty="0" err="1" smtClean="0"/>
              <a:t>needs</a:t>
            </a:r>
            <a:r>
              <a:rPr lang="fr-CA" sz="1200" dirty="0" smtClean="0"/>
              <a:t> </a:t>
            </a:r>
            <a:r>
              <a:rPr lang="fr-CA" sz="1200" dirty="0" smtClean="0"/>
              <a:t>to help </a:t>
            </a:r>
            <a:r>
              <a:rPr lang="fr-CA" sz="1200" dirty="0" err="1" smtClean="0"/>
              <a:t>each</a:t>
            </a:r>
            <a:r>
              <a:rPr lang="fr-CA" sz="1200" dirty="0" smtClean="0"/>
              <a:t> </a:t>
            </a:r>
            <a:r>
              <a:rPr lang="fr-CA" sz="1200" dirty="0" err="1" smtClean="0"/>
              <a:t>other</a:t>
            </a:r>
            <a:r>
              <a:rPr lang="fr-CA" sz="1200" dirty="0" smtClean="0"/>
              <a:t>.</a:t>
            </a:r>
          </a:p>
          <a:p>
            <a:endParaRPr lang="fr-CA" sz="1600" dirty="0" smtClean="0"/>
          </a:p>
          <a:p>
            <a:r>
              <a:rPr lang="fr-CA" sz="1600" dirty="0" smtClean="0"/>
              <a:t>How </a:t>
            </a:r>
            <a:r>
              <a:rPr lang="fr-CA" sz="1600" dirty="0" err="1" smtClean="0"/>
              <a:t>could</a:t>
            </a:r>
            <a:r>
              <a:rPr lang="fr-CA" sz="1600" dirty="0" smtClean="0"/>
              <a:t> </a:t>
            </a:r>
            <a:r>
              <a:rPr lang="fr-CA" sz="1600" dirty="0" err="1" smtClean="0"/>
              <a:t>we</a:t>
            </a:r>
            <a:r>
              <a:rPr lang="fr-CA" sz="1600" dirty="0" smtClean="0"/>
              <a:t> </a:t>
            </a:r>
            <a:r>
              <a:rPr lang="fr-CA" sz="1600" dirty="0" err="1" smtClean="0"/>
              <a:t>teach</a:t>
            </a:r>
            <a:r>
              <a:rPr lang="fr-CA" sz="1600" dirty="0" smtClean="0"/>
              <a:t> </a:t>
            </a:r>
            <a:r>
              <a:rPr lang="fr-CA" sz="1600" dirty="0" err="1" smtClean="0"/>
              <a:t>students</a:t>
            </a:r>
            <a:r>
              <a:rPr lang="fr-CA" sz="1600" dirty="0" smtClean="0"/>
              <a:t> the </a:t>
            </a:r>
            <a:r>
              <a:rPr lang="fr-CA" sz="1600" dirty="0" err="1" smtClean="0"/>
              <a:t>Foundation</a:t>
            </a:r>
            <a:r>
              <a:rPr lang="fr-CA" sz="1600" dirty="0" smtClean="0"/>
              <a:t> </a:t>
            </a:r>
            <a:r>
              <a:rPr lang="fr-CA" sz="1600" dirty="0" err="1" smtClean="0"/>
              <a:t>Skills</a:t>
            </a:r>
            <a:r>
              <a:rPr lang="fr-CA" sz="1600" dirty="0" smtClean="0"/>
              <a:t> </a:t>
            </a:r>
            <a:r>
              <a:rPr lang="fr-CA" sz="1600" dirty="0" err="1" smtClean="0"/>
              <a:t>without</a:t>
            </a:r>
            <a:r>
              <a:rPr lang="fr-CA" sz="1600" dirty="0" smtClean="0"/>
              <a:t> </a:t>
            </a:r>
            <a:r>
              <a:rPr lang="fr-CA" sz="1600" dirty="0" err="1" smtClean="0"/>
              <a:t>having</a:t>
            </a:r>
            <a:r>
              <a:rPr lang="fr-CA" sz="1600" dirty="0" smtClean="0"/>
              <a:t> </a:t>
            </a:r>
            <a:r>
              <a:rPr lang="fr-CA" sz="1600" dirty="0" err="1" smtClean="0"/>
              <a:t>them</a:t>
            </a:r>
            <a:r>
              <a:rPr lang="fr-CA" sz="1600" dirty="0" smtClean="0"/>
              <a:t> </a:t>
            </a:r>
            <a:r>
              <a:rPr lang="fr-CA" sz="1600" dirty="0" err="1" smtClean="0"/>
              <a:t>craft</a:t>
            </a:r>
            <a:r>
              <a:rPr lang="fr-CA" sz="1600" dirty="0" smtClean="0"/>
              <a:t> </a:t>
            </a:r>
            <a:r>
              <a:rPr lang="fr-CA" sz="1600" dirty="0" err="1" smtClean="0"/>
              <a:t>words</a:t>
            </a:r>
            <a:r>
              <a:rPr lang="fr-CA" sz="1600" dirty="0" smtClean="0"/>
              <a:t>?</a:t>
            </a:r>
          </a:p>
          <a:p>
            <a:pPr lvl="1"/>
            <a:r>
              <a:rPr lang="fr-CA" sz="1200" dirty="0" smtClean="0"/>
              <a:t>The first </a:t>
            </a:r>
            <a:r>
              <a:rPr lang="fr-CA" sz="1200" dirty="0" err="1" smtClean="0"/>
              <a:t>two</a:t>
            </a:r>
            <a:r>
              <a:rPr lang="fr-CA" sz="1200" dirty="0" smtClean="0"/>
              <a:t> concepts </a:t>
            </a:r>
            <a:r>
              <a:rPr lang="fr-CA" sz="1200" dirty="0" err="1" smtClean="0"/>
              <a:t>used</a:t>
            </a:r>
            <a:r>
              <a:rPr lang="fr-CA" sz="1200" dirty="0" smtClean="0"/>
              <a:t> </a:t>
            </a:r>
            <a:r>
              <a:rPr lang="fr-CA" sz="1200" dirty="0" err="1" smtClean="0"/>
              <a:t>different</a:t>
            </a:r>
            <a:r>
              <a:rPr lang="fr-CA" sz="1200" dirty="0" smtClean="0"/>
              <a:t> </a:t>
            </a:r>
            <a:r>
              <a:rPr lang="fr-CA" sz="1200" dirty="0" err="1" smtClean="0"/>
              <a:t>kind</a:t>
            </a:r>
            <a:r>
              <a:rPr lang="fr-CA" sz="1200" dirty="0" smtClean="0"/>
              <a:t> of </a:t>
            </a:r>
            <a:r>
              <a:rPr lang="fr-CA" sz="1200" dirty="0" err="1" smtClean="0"/>
              <a:t>word</a:t>
            </a:r>
            <a:r>
              <a:rPr lang="fr-CA" sz="1200" dirty="0" smtClean="0"/>
              <a:t>-</a:t>
            </a:r>
            <a:r>
              <a:rPr lang="fr-CA" sz="1200" dirty="0" err="1" smtClean="0"/>
              <a:t>crafing</a:t>
            </a:r>
            <a:r>
              <a:rPr lang="fr-CA" sz="1200" dirty="0" smtClean="0"/>
              <a:t> </a:t>
            </a:r>
            <a:r>
              <a:rPr lang="fr-CA" sz="1200" dirty="0" err="1" smtClean="0"/>
              <a:t>mechanics</a:t>
            </a:r>
            <a:r>
              <a:rPr lang="fr-CA" sz="1200" dirty="0" smtClean="0"/>
              <a:t>. </a:t>
            </a:r>
          </a:p>
          <a:p>
            <a:pPr lvl="1"/>
            <a:r>
              <a:rPr lang="fr-CA" sz="1200" dirty="0" smtClean="0"/>
              <a:t>How </a:t>
            </a:r>
            <a:r>
              <a:rPr lang="fr-CA" sz="1200" dirty="0" err="1" smtClean="0"/>
              <a:t>can</a:t>
            </a:r>
            <a:r>
              <a:rPr lang="fr-CA" sz="1200" dirty="0" smtClean="0"/>
              <a:t> </a:t>
            </a:r>
            <a:r>
              <a:rPr lang="fr-CA" sz="1200" dirty="0" err="1" smtClean="0"/>
              <a:t>we</a:t>
            </a:r>
            <a:r>
              <a:rPr lang="fr-CA" sz="1200" dirty="0" smtClean="0"/>
              <a:t> </a:t>
            </a:r>
            <a:r>
              <a:rPr lang="fr-CA" sz="1200" dirty="0" err="1" smtClean="0"/>
              <a:t>try</a:t>
            </a:r>
            <a:r>
              <a:rPr lang="fr-CA" sz="1200" dirty="0" smtClean="0"/>
              <a:t> </a:t>
            </a:r>
            <a:r>
              <a:rPr lang="fr-CA" sz="1200" dirty="0" err="1" smtClean="0"/>
              <a:t>something</a:t>
            </a:r>
            <a:r>
              <a:rPr lang="fr-CA" sz="1200" dirty="0" smtClean="0"/>
              <a:t> </a:t>
            </a:r>
            <a:r>
              <a:rPr lang="fr-CA" sz="1200" dirty="0" err="1" smtClean="0"/>
              <a:t>else</a:t>
            </a:r>
            <a:r>
              <a:rPr lang="fr-CA" sz="1200" dirty="0" smtClean="0"/>
              <a:t> </a:t>
            </a:r>
            <a:r>
              <a:rPr lang="fr-CA" sz="1200" dirty="0" err="1" smtClean="0"/>
              <a:t>next</a:t>
            </a:r>
            <a:r>
              <a:rPr lang="fr-CA" sz="1200" dirty="0" smtClean="0"/>
              <a:t>?</a:t>
            </a:r>
            <a:endParaRPr lang="en-US" sz="12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What</a:t>
            </a:r>
            <a:r>
              <a:rPr lang="fr-CA" dirty="0" smtClean="0"/>
              <a:t> </a:t>
            </a:r>
            <a:r>
              <a:rPr lang="fr-CA" dirty="0" err="1" smtClean="0"/>
              <a:t>is</a:t>
            </a:r>
            <a:r>
              <a:rPr lang="fr-CA" dirty="0" smtClean="0"/>
              <a:t> </a:t>
            </a:r>
            <a:r>
              <a:rPr lang="fr-CA" dirty="0" smtClean="0"/>
              <a:t>Concept </a:t>
            </a:r>
            <a:r>
              <a:rPr lang="fr-CA" dirty="0" smtClean="0"/>
              <a:t>2?</a:t>
            </a:r>
            <a:endParaRPr lang="en-US" dirty="0"/>
          </a:p>
        </p:txBody>
      </p:sp>
      <p:sp>
        <p:nvSpPr>
          <p:cNvPr id="3" name="Espace réservé du contenu 2"/>
          <p:cNvSpPr>
            <a:spLocks noGrp="1"/>
          </p:cNvSpPr>
          <p:nvPr>
            <p:ph idx="1"/>
          </p:nvPr>
        </p:nvSpPr>
        <p:spPr>
          <a:xfrm>
            <a:off x="457200" y="1495514"/>
            <a:ext cx="8229600" cy="4669790"/>
          </a:xfrm>
        </p:spPr>
        <p:txBody>
          <a:bodyPr>
            <a:normAutofit/>
          </a:bodyPr>
          <a:lstStyle/>
          <a:p>
            <a:r>
              <a:rPr lang="fr-CA" sz="1800" dirty="0" smtClean="0"/>
              <a:t>A</a:t>
            </a:r>
            <a:r>
              <a:rPr lang="fr-CA" sz="1800" b="1" dirty="0" smtClean="0"/>
              <a:t> </a:t>
            </a:r>
            <a:r>
              <a:rPr lang="fr-CA" sz="1800" b="1" dirty="0" err="1" smtClean="0"/>
              <a:t>creatures</a:t>
            </a:r>
            <a:r>
              <a:rPr lang="fr-CA" sz="1800" b="1" dirty="0" smtClean="0"/>
              <a:t> </a:t>
            </a:r>
            <a:r>
              <a:rPr lang="fr-CA" sz="1800" b="1" dirty="0" smtClean="0"/>
              <a:t>training </a:t>
            </a:r>
            <a:r>
              <a:rPr lang="fr-CA" sz="1800" b="1" dirty="0" err="1" smtClean="0"/>
              <a:t>game</a:t>
            </a:r>
            <a:r>
              <a:rPr lang="fr-CA" sz="1800" b="1" dirty="0" smtClean="0"/>
              <a:t> </a:t>
            </a:r>
            <a:r>
              <a:rPr lang="fr-CA" sz="1800" dirty="0" err="1" smtClean="0"/>
              <a:t>where</a:t>
            </a:r>
            <a:r>
              <a:rPr lang="fr-CA" sz="1800" dirty="0" smtClean="0"/>
              <a:t> the </a:t>
            </a:r>
            <a:r>
              <a:rPr lang="fr-CA" sz="1800" dirty="0" err="1" smtClean="0"/>
              <a:t>player</a:t>
            </a:r>
            <a:r>
              <a:rPr lang="fr-CA" sz="1800" dirty="0" smtClean="0"/>
              <a:t> </a:t>
            </a:r>
            <a:r>
              <a:rPr lang="fr-CA" sz="1800" dirty="0" err="1" smtClean="0"/>
              <a:t>needs</a:t>
            </a:r>
            <a:r>
              <a:rPr lang="fr-CA" sz="1800" dirty="0" smtClean="0"/>
              <a:t> </a:t>
            </a:r>
            <a:r>
              <a:rPr lang="fr-CA" sz="1800" dirty="0" smtClean="0"/>
              <a:t>to </a:t>
            </a:r>
            <a:r>
              <a:rPr lang="fr-CA" sz="1800" dirty="0" err="1" smtClean="0"/>
              <a:t>fulfill</a:t>
            </a:r>
            <a:r>
              <a:rPr lang="fr-CA" sz="1800" dirty="0" smtClean="0"/>
              <a:t> </a:t>
            </a:r>
            <a:r>
              <a:rPr lang="fr-CA" sz="1800" dirty="0" err="1" smtClean="0"/>
              <a:t>neighbors</a:t>
            </a:r>
            <a:r>
              <a:rPr lang="fr-CA" sz="1800" dirty="0" smtClean="0"/>
              <a:t>’ </a:t>
            </a:r>
            <a:r>
              <a:rPr lang="fr-CA" sz="1800" dirty="0" err="1" smtClean="0"/>
              <a:t>requests</a:t>
            </a:r>
            <a:r>
              <a:rPr lang="fr-CA" sz="1800" dirty="0" smtClean="0"/>
              <a:t> by </a:t>
            </a:r>
            <a:r>
              <a:rPr lang="fr-CA" sz="1800" dirty="0" err="1" smtClean="0"/>
              <a:t>providing</a:t>
            </a:r>
            <a:r>
              <a:rPr lang="fr-CA" sz="1800" dirty="0" smtClean="0"/>
              <a:t> </a:t>
            </a:r>
            <a:r>
              <a:rPr lang="fr-CA" sz="1800" dirty="0" err="1" smtClean="0"/>
              <a:t>them</a:t>
            </a:r>
            <a:r>
              <a:rPr lang="fr-CA" sz="1800" dirty="0" smtClean="0"/>
              <a:t> the </a:t>
            </a:r>
            <a:r>
              <a:rPr lang="fr-CA" sz="1800" dirty="0" err="1" smtClean="0"/>
              <a:t>words</a:t>
            </a:r>
            <a:r>
              <a:rPr lang="fr-CA" sz="1800" dirty="0" smtClean="0"/>
              <a:t> </a:t>
            </a:r>
            <a:r>
              <a:rPr lang="fr-CA" sz="1800" dirty="0" err="1" smtClean="0"/>
              <a:t>they</a:t>
            </a:r>
            <a:r>
              <a:rPr lang="fr-CA" sz="1800" dirty="0" smtClean="0"/>
              <a:t> are </a:t>
            </a:r>
            <a:r>
              <a:rPr lang="fr-CA" sz="1800" dirty="0" err="1" smtClean="0"/>
              <a:t>looking</a:t>
            </a:r>
            <a:r>
              <a:rPr lang="fr-CA" sz="1800" dirty="0" smtClean="0"/>
              <a:t> for.</a:t>
            </a:r>
          </a:p>
          <a:p>
            <a:endParaRPr lang="fr-CA" sz="1800" dirty="0" smtClean="0"/>
          </a:p>
          <a:p>
            <a:pPr>
              <a:buFont typeface="+mj-lt"/>
              <a:buAutoNum type="arabicPeriod"/>
            </a:pPr>
            <a:r>
              <a:rPr lang="fr-CA" sz="1800" dirty="0" err="1" smtClean="0"/>
              <a:t>With</a:t>
            </a:r>
            <a:r>
              <a:rPr lang="fr-CA" sz="1800" dirty="0" smtClean="0"/>
              <a:t> the help of </a:t>
            </a:r>
            <a:r>
              <a:rPr lang="fr-CA" sz="1800" dirty="0" err="1" smtClean="0"/>
              <a:t>his</a:t>
            </a:r>
            <a:r>
              <a:rPr lang="fr-CA" sz="1800" dirty="0" smtClean="0"/>
              <a:t> </a:t>
            </a:r>
            <a:r>
              <a:rPr lang="fr-CA" sz="1800" dirty="0" err="1" smtClean="0"/>
              <a:t>creatures</a:t>
            </a:r>
            <a:r>
              <a:rPr lang="fr-CA" sz="1800" dirty="0" smtClean="0"/>
              <a:t>, the </a:t>
            </a:r>
            <a:r>
              <a:rPr lang="fr-CA" sz="1800" dirty="0" err="1" smtClean="0"/>
              <a:t>player</a:t>
            </a:r>
            <a:r>
              <a:rPr lang="fr-CA" sz="1800" dirty="0" smtClean="0"/>
              <a:t> </a:t>
            </a:r>
            <a:r>
              <a:rPr lang="fr-CA" sz="1800" b="1" dirty="0" err="1" smtClean="0"/>
              <a:t>separates</a:t>
            </a:r>
            <a:r>
              <a:rPr lang="fr-CA" sz="1800" b="1" dirty="0" smtClean="0"/>
              <a:t> </a:t>
            </a:r>
            <a:r>
              <a:rPr lang="fr-CA" sz="1800" b="1" dirty="0" err="1" smtClean="0"/>
              <a:t>words</a:t>
            </a:r>
            <a:r>
              <a:rPr lang="fr-CA" sz="1800" b="1" dirty="0" smtClean="0"/>
              <a:t> </a:t>
            </a:r>
            <a:r>
              <a:rPr lang="fr-CA" sz="1800" dirty="0" err="1" smtClean="0"/>
              <a:t>into</a:t>
            </a:r>
            <a:r>
              <a:rPr lang="fr-CA" sz="1800" dirty="0" smtClean="0"/>
              <a:t> </a:t>
            </a:r>
            <a:r>
              <a:rPr lang="fr-CA" sz="1800" dirty="0" err="1" smtClean="0"/>
              <a:t>letters</a:t>
            </a:r>
            <a:r>
              <a:rPr lang="fr-CA" sz="1800" dirty="0" smtClean="0"/>
              <a:t>, </a:t>
            </a:r>
            <a:r>
              <a:rPr lang="fr-CA" sz="1800" dirty="0" err="1" smtClean="0"/>
              <a:t>syllables</a:t>
            </a:r>
            <a:r>
              <a:rPr lang="fr-CA" sz="1800" dirty="0" smtClean="0"/>
              <a:t> and components.</a:t>
            </a:r>
          </a:p>
          <a:p>
            <a:pPr>
              <a:buFont typeface="+mj-lt"/>
              <a:buAutoNum type="arabicPeriod"/>
            </a:pPr>
            <a:endParaRPr lang="fr-CA" sz="1800" dirty="0" smtClean="0"/>
          </a:p>
          <a:p>
            <a:pPr>
              <a:buFont typeface="+mj-lt"/>
              <a:buAutoNum type="arabicPeriod"/>
            </a:pPr>
            <a:r>
              <a:rPr lang="fr-CA" sz="1800" dirty="0" smtClean="0"/>
              <a:t>The </a:t>
            </a:r>
            <a:r>
              <a:rPr lang="fr-CA" sz="1800" dirty="0" err="1" smtClean="0"/>
              <a:t>player</a:t>
            </a:r>
            <a:r>
              <a:rPr lang="fr-CA" sz="1800" dirty="0" smtClean="0"/>
              <a:t> </a:t>
            </a:r>
            <a:r>
              <a:rPr lang="fr-CA" sz="1800" dirty="0" err="1" smtClean="0"/>
              <a:t>then</a:t>
            </a:r>
            <a:r>
              <a:rPr lang="fr-CA" sz="1800" dirty="0" smtClean="0"/>
              <a:t> </a:t>
            </a:r>
            <a:r>
              <a:rPr lang="fr-CA" sz="1800" b="1" dirty="0" smtClean="0"/>
              <a:t>recombines </a:t>
            </a:r>
            <a:r>
              <a:rPr lang="fr-CA" sz="1800" b="1" dirty="0" smtClean="0"/>
              <a:t>the </a:t>
            </a:r>
            <a:r>
              <a:rPr lang="fr-CA" sz="1800" b="1" dirty="0" err="1" smtClean="0"/>
              <a:t>separated</a:t>
            </a:r>
            <a:r>
              <a:rPr lang="fr-CA" sz="1800" b="1" dirty="0" smtClean="0"/>
              <a:t> </a:t>
            </a:r>
            <a:r>
              <a:rPr lang="fr-CA" sz="1800" b="1" dirty="0" err="1" smtClean="0"/>
              <a:t>elements</a:t>
            </a:r>
            <a:r>
              <a:rPr lang="fr-CA" sz="1800" b="1" dirty="0" smtClean="0"/>
              <a:t> </a:t>
            </a:r>
            <a:r>
              <a:rPr lang="fr-CA" sz="1800" dirty="0" err="1" smtClean="0"/>
              <a:t>into</a:t>
            </a:r>
            <a:r>
              <a:rPr lang="fr-CA" sz="1800" dirty="0" smtClean="0"/>
              <a:t> new </a:t>
            </a:r>
            <a:r>
              <a:rPr lang="fr-CA" sz="1800" dirty="0" err="1" smtClean="0"/>
              <a:t>words</a:t>
            </a:r>
            <a:r>
              <a:rPr lang="fr-CA" sz="1800" dirty="0" smtClean="0"/>
              <a:t>.</a:t>
            </a:r>
          </a:p>
          <a:p>
            <a:pPr>
              <a:buFont typeface="+mj-lt"/>
              <a:buAutoNum type="arabicPeriod"/>
            </a:pPr>
            <a:endParaRPr lang="fr-CA" sz="1800" dirty="0" smtClean="0"/>
          </a:p>
          <a:p>
            <a:pPr>
              <a:buFont typeface="+mj-lt"/>
              <a:buAutoNum type="arabicPeriod"/>
            </a:pPr>
            <a:r>
              <a:rPr lang="fr-CA" sz="1800" dirty="0" smtClean="0"/>
              <a:t>By </a:t>
            </a:r>
            <a:r>
              <a:rPr lang="fr-CA" sz="1800" b="1" dirty="0" err="1" smtClean="0"/>
              <a:t>understanding</a:t>
            </a:r>
            <a:r>
              <a:rPr lang="fr-CA" sz="1800" b="1" dirty="0" smtClean="0"/>
              <a:t> </a:t>
            </a:r>
            <a:r>
              <a:rPr lang="fr-CA" sz="1800" b="1" dirty="0" err="1" smtClean="0"/>
              <a:t>what</a:t>
            </a:r>
            <a:r>
              <a:rPr lang="fr-CA" sz="1800" b="1" dirty="0" smtClean="0"/>
              <a:t> the </a:t>
            </a:r>
            <a:r>
              <a:rPr lang="fr-CA" sz="1800" b="1" dirty="0" err="1" smtClean="0"/>
              <a:t>neighbors</a:t>
            </a:r>
            <a:r>
              <a:rPr lang="fr-CA" sz="1800" b="1" dirty="0" smtClean="0"/>
              <a:t> are </a:t>
            </a:r>
            <a:r>
              <a:rPr lang="fr-CA" sz="1800" b="1" dirty="0" err="1" smtClean="0"/>
              <a:t>looking</a:t>
            </a:r>
            <a:r>
              <a:rPr lang="fr-CA" sz="1800" b="1" dirty="0" smtClean="0"/>
              <a:t> for</a:t>
            </a:r>
            <a:r>
              <a:rPr lang="fr-CA" sz="1800" dirty="0" smtClean="0"/>
              <a:t>, the </a:t>
            </a:r>
            <a:r>
              <a:rPr lang="fr-CA" sz="1800" dirty="0" err="1" smtClean="0"/>
              <a:t>player</a:t>
            </a:r>
            <a:r>
              <a:rPr lang="fr-CA" sz="1800" dirty="0" smtClean="0"/>
              <a:t> </a:t>
            </a:r>
            <a:r>
              <a:rPr lang="fr-CA" sz="1800" dirty="0" err="1" smtClean="0"/>
              <a:t>can</a:t>
            </a:r>
            <a:r>
              <a:rPr lang="fr-CA" sz="1800" dirty="0" smtClean="0"/>
              <a:t> </a:t>
            </a:r>
            <a:r>
              <a:rPr lang="fr-CA" sz="1800" dirty="0" err="1" smtClean="0"/>
              <a:t>give</a:t>
            </a:r>
            <a:r>
              <a:rPr lang="fr-CA" sz="1800" dirty="0" smtClean="0"/>
              <a:t> </a:t>
            </a:r>
            <a:r>
              <a:rPr lang="fr-CA" sz="1800" dirty="0" err="1" smtClean="0"/>
              <a:t>them</a:t>
            </a:r>
            <a:r>
              <a:rPr lang="fr-CA" sz="1800" dirty="0" smtClean="0"/>
              <a:t> the correct </a:t>
            </a:r>
            <a:r>
              <a:rPr lang="fr-CA" sz="1800" dirty="0" err="1" smtClean="0"/>
              <a:t>words</a:t>
            </a:r>
            <a:r>
              <a:rPr lang="fr-CA" sz="1800" dirty="0" smtClean="0"/>
              <a:t>.</a:t>
            </a:r>
          </a:p>
          <a:p>
            <a:pPr>
              <a:buFont typeface="+mj-lt"/>
              <a:buAutoNum type="arabicPeriod"/>
            </a:pPr>
            <a:endParaRPr lang="fr-CA" sz="1800" dirty="0" smtClean="0"/>
          </a:p>
          <a:p>
            <a:pPr>
              <a:buFont typeface="+mj-lt"/>
              <a:buAutoNum type="arabicPeriod"/>
            </a:pPr>
            <a:r>
              <a:rPr lang="fr-CA" sz="1800" dirty="0" err="1" smtClean="0"/>
              <a:t>Filling</a:t>
            </a:r>
            <a:r>
              <a:rPr lang="fr-CA" sz="1800" dirty="0" smtClean="0"/>
              <a:t> </a:t>
            </a:r>
            <a:r>
              <a:rPr lang="fr-CA" sz="1800" dirty="0" err="1" smtClean="0"/>
              <a:t>requests</a:t>
            </a:r>
            <a:r>
              <a:rPr lang="fr-CA" sz="1800" dirty="0" smtClean="0"/>
              <a:t> </a:t>
            </a:r>
            <a:r>
              <a:rPr lang="fr-CA" sz="1800" dirty="0" err="1" smtClean="0"/>
              <a:t>provides</a:t>
            </a:r>
            <a:r>
              <a:rPr lang="fr-CA" sz="1800" dirty="0" smtClean="0"/>
              <a:t> </a:t>
            </a:r>
            <a:r>
              <a:rPr lang="fr-CA" sz="1800" b="1" dirty="0" smtClean="0"/>
              <a:t>coins </a:t>
            </a:r>
            <a:r>
              <a:rPr lang="fr-CA" sz="1800" b="1" dirty="0" err="1" smtClean="0"/>
              <a:t>that</a:t>
            </a:r>
            <a:r>
              <a:rPr lang="fr-CA" sz="1800" b="1" dirty="0" smtClean="0"/>
              <a:t> </a:t>
            </a:r>
            <a:r>
              <a:rPr lang="fr-CA" sz="1800" b="1" dirty="0" err="1" smtClean="0"/>
              <a:t>can</a:t>
            </a:r>
            <a:r>
              <a:rPr lang="fr-CA" sz="1800" b="1" dirty="0" smtClean="0"/>
              <a:t> </a:t>
            </a:r>
            <a:r>
              <a:rPr lang="fr-CA" sz="1800" b="1" dirty="0" err="1" smtClean="0"/>
              <a:t>be</a:t>
            </a:r>
            <a:r>
              <a:rPr lang="fr-CA" sz="1800" b="1" dirty="0" smtClean="0"/>
              <a:t> </a:t>
            </a:r>
            <a:r>
              <a:rPr lang="fr-CA" sz="1800" b="1" dirty="0" err="1" smtClean="0"/>
              <a:t>used</a:t>
            </a:r>
            <a:r>
              <a:rPr lang="fr-CA" sz="1800" b="1" dirty="0" smtClean="0"/>
              <a:t> </a:t>
            </a:r>
            <a:r>
              <a:rPr lang="fr-CA" sz="1800" b="1" dirty="0" err="1" smtClean="0"/>
              <a:t>at</a:t>
            </a:r>
            <a:r>
              <a:rPr lang="fr-CA" sz="1800" b="1" dirty="0" smtClean="0"/>
              <a:t> the shop</a:t>
            </a:r>
            <a:r>
              <a:rPr lang="fr-CA" sz="1800" dirty="0" smtClean="0"/>
              <a:t>, to upgrade the </a:t>
            </a:r>
            <a:r>
              <a:rPr lang="fr-CA" sz="1800" dirty="0" err="1" smtClean="0"/>
              <a:t>way</a:t>
            </a:r>
            <a:r>
              <a:rPr lang="fr-CA" sz="1800" dirty="0" smtClean="0"/>
              <a:t> </a:t>
            </a:r>
            <a:r>
              <a:rPr lang="fr-CA" sz="1800" dirty="0" err="1" smtClean="0"/>
              <a:t>words</a:t>
            </a:r>
            <a:r>
              <a:rPr lang="fr-CA" sz="1800" dirty="0" smtClean="0"/>
              <a:t> are </a:t>
            </a:r>
            <a:r>
              <a:rPr lang="fr-CA" sz="1800" dirty="0" err="1" smtClean="0"/>
              <a:t>separated</a:t>
            </a:r>
            <a:r>
              <a:rPr lang="fr-CA" sz="1800" dirty="0" smtClean="0"/>
              <a:t> and </a:t>
            </a:r>
            <a:r>
              <a:rPr lang="fr-CA" sz="1800" dirty="0" err="1" smtClean="0"/>
              <a:t>rebuilt</a:t>
            </a:r>
            <a:r>
              <a:rPr lang="fr-CA" sz="1800" dirty="0" smtClean="0"/>
              <a:t>.</a:t>
            </a:r>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Overarching</a:t>
            </a:r>
            <a:r>
              <a:rPr lang="fr-CA" dirty="0" smtClean="0"/>
              <a:t> Story</a:t>
            </a:r>
            <a:endParaRPr lang="en-US" dirty="0"/>
          </a:p>
        </p:txBody>
      </p:sp>
      <p:sp>
        <p:nvSpPr>
          <p:cNvPr id="3" name="Espace réservé du contenu 2"/>
          <p:cNvSpPr>
            <a:spLocks noGrp="1"/>
          </p:cNvSpPr>
          <p:nvPr>
            <p:ph idx="1"/>
          </p:nvPr>
        </p:nvSpPr>
        <p:spPr>
          <a:xfrm>
            <a:off x="457200" y="1495514"/>
            <a:ext cx="8229600" cy="4669790"/>
          </a:xfrm>
        </p:spPr>
        <p:txBody>
          <a:bodyPr>
            <a:normAutofit/>
          </a:bodyPr>
          <a:lstStyle/>
          <a:p>
            <a:r>
              <a:rPr lang="fr-CA" sz="1400" dirty="0" smtClean="0"/>
              <a:t>Goal of Concept #2 Story</a:t>
            </a:r>
          </a:p>
          <a:p>
            <a:pPr lvl="1"/>
            <a:r>
              <a:rPr lang="fr-CA" sz="1000" dirty="0" smtClean="0"/>
              <a:t>Let the </a:t>
            </a:r>
            <a:r>
              <a:rPr lang="fr-CA" sz="1000" dirty="0" err="1" smtClean="0"/>
              <a:t>player</a:t>
            </a:r>
            <a:r>
              <a:rPr lang="fr-CA" sz="1000" dirty="0" smtClean="0"/>
              <a:t> </a:t>
            </a:r>
            <a:r>
              <a:rPr lang="fr-CA" sz="1000" dirty="0" smtClean="0"/>
              <a:t>use </a:t>
            </a:r>
            <a:r>
              <a:rPr lang="fr-CA" sz="1000" dirty="0" err="1" smtClean="0"/>
              <a:t>words</a:t>
            </a:r>
            <a:r>
              <a:rPr lang="fr-CA" sz="1000" dirty="0" smtClean="0"/>
              <a:t> </a:t>
            </a:r>
            <a:r>
              <a:rPr lang="fr-CA" sz="1000" dirty="0" smtClean="0"/>
              <a:t>and </a:t>
            </a:r>
            <a:r>
              <a:rPr lang="fr-CA" sz="1000" dirty="0" err="1" smtClean="0"/>
              <a:t>Foundation</a:t>
            </a:r>
            <a:r>
              <a:rPr lang="fr-CA" sz="1000" dirty="0" smtClean="0"/>
              <a:t> </a:t>
            </a:r>
            <a:r>
              <a:rPr lang="fr-CA" sz="1000" dirty="0" err="1" smtClean="0"/>
              <a:t>Skills</a:t>
            </a:r>
            <a:r>
              <a:rPr lang="fr-CA" sz="1000" dirty="0" smtClean="0"/>
              <a:t> in </a:t>
            </a:r>
            <a:r>
              <a:rPr lang="fr-CA" sz="1000" dirty="0" err="1" smtClean="0"/>
              <a:t>meaningful</a:t>
            </a:r>
            <a:r>
              <a:rPr lang="fr-CA" sz="1000" dirty="0" smtClean="0"/>
              <a:t> </a:t>
            </a:r>
            <a:r>
              <a:rPr lang="fr-CA" sz="1000" dirty="0" err="1" smtClean="0"/>
              <a:t>way</a:t>
            </a:r>
            <a:endParaRPr lang="fr-CA" sz="1000" dirty="0" smtClean="0"/>
          </a:p>
          <a:p>
            <a:pPr lvl="1"/>
            <a:r>
              <a:rPr lang="fr-CA" sz="1000" dirty="0" smtClean="0"/>
              <a:t>Let the </a:t>
            </a:r>
            <a:r>
              <a:rPr lang="fr-CA" sz="1000" dirty="0" err="1" smtClean="0"/>
              <a:t>player</a:t>
            </a:r>
            <a:r>
              <a:rPr lang="fr-CA" sz="1000" dirty="0" smtClean="0"/>
              <a:t> care </a:t>
            </a:r>
            <a:r>
              <a:rPr lang="fr-CA" sz="1000" dirty="0" smtClean="0"/>
              <a:t>for </a:t>
            </a:r>
            <a:r>
              <a:rPr lang="fr-CA" sz="1000" dirty="0" err="1" smtClean="0"/>
              <a:t>his</a:t>
            </a:r>
            <a:r>
              <a:rPr lang="fr-CA" sz="1000" dirty="0" smtClean="0"/>
              <a:t> </a:t>
            </a:r>
            <a:r>
              <a:rPr lang="fr-CA" sz="1000" dirty="0" err="1" smtClean="0"/>
              <a:t>creatures</a:t>
            </a:r>
            <a:endParaRPr lang="fr-CA" sz="1000" dirty="0" smtClean="0"/>
          </a:p>
          <a:p>
            <a:pPr lvl="1"/>
            <a:r>
              <a:rPr lang="fr-CA" sz="1000" dirty="0" smtClean="0"/>
              <a:t>Let the </a:t>
            </a:r>
            <a:r>
              <a:rPr lang="fr-CA" sz="1000" dirty="0" err="1" smtClean="0"/>
              <a:t>player</a:t>
            </a:r>
            <a:r>
              <a:rPr lang="fr-CA" sz="1000" dirty="0" smtClean="0"/>
              <a:t> care </a:t>
            </a:r>
            <a:r>
              <a:rPr lang="fr-CA" sz="1000" dirty="0" smtClean="0"/>
              <a:t>for </a:t>
            </a:r>
            <a:r>
              <a:rPr lang="fr-CA" sz="1000" dirty="0" err="1" smtClean="0"/>
              <a:t>his</a:t>
            </a:r>
            <a:r>
              <a:rPr lang="fr-CA" sz="1000" dirty="0" smtClean="0"/>
              <a:t> </a:t>
            </a:r>
            <a:r>
              <a:rPr lang="fr-CA" sz="1000" dirty="0" smtClean="0"/>
              <a:t>house</a:t>
            </a:r>
          </a:p>
          <a:p>
            <a:pPr lvl="1"/>
            <a:r>
              <a:rPr lang="fr-CA" sz="1000" dirty="0" smtClean="0"/>
              <a:t>Let the </a:t>
            </a:r>
            <a:r>
              <a:rPr lang="fr-CA" sz="1000" dirty="0" err="1" smtClean="0"/>
              <a:t>player</a:t>
            </a:r>
            <a:r>
              <a:rPr lang="fr-CA" sz="1000" dirty="0" smtClean="0"/>
              <a:t> care </a:t>
            </a:r>
            <a:r>
              <a:rPr lang="fr-CA" sz="1000" dirty="0" smtClean="0"/>
              <a:t>for </a:t>
            </a:r>
            <a:r>
              <a:rPr lang="fr-CA" sz="1000" dirty="0" err="1" smtClean="0"/>
              <a:t>his</a:t>
            </a:r>
            <a:r>
              <a:rPr lang="fr-CA" sz="1000" dirty="0" smtClean="0"/>
              <a:t> </a:t>
            </a:r>
            <a:r>
              <a:rPr lang="fr-CA" sz="1000" dirty="0" err="1" smtClean="0"/>
              <a:t>community</a:t>
            </a:r>
            <a:endParaRPr lang="fr-CA" sz="1000" dirty="0" smtClean="0"/>
          </a:p>
          <a:p>
            <a:endParaRPr lang="fr-CA" sz="1400" dirty="0"/>
          </a:p>
          <a:p>
            <a:r>
              <a:rPr lang="fr-CA" sz="1400" dirty="0" err="1" smtClean="0"/>
              <a:t>Themes</a:t>
            </a:r>
            <a:r>
              <a:rPr lang="fr-CA" sz="1400" dirty="0" smtClean="0"/>
              <a:t> of the Concept #2</a:t>
            </a:r>
          </a:p>
          <a:p>
            <a:pPr lvl="1"/>
            <a:r>
              <a:rPr lang="fr-CA" sz="1000" dirty="0" err="1" smtClean="0"/>
              <a:t>Caring</a:t>
            </a:r>
            <a:endParaRPr lang="fr-CA" sz="1000" dirty="0" smtClean="0"/>
          </a:p>
          <a:p>
            <a:pPr lvl="1"/>
            <a:r>
              <a:rPr lang="fr-CA" sz="1000" dirty="0" err="1" smtClean="0"/>
              <a:t>Family</a:t>
            </a:r>
            <a:endParaRPr lang="fr-CA" sz="1000" dirty="0" smtClean="0"/>
          </a:p>
          <a:p>
            <a:pPr lvl="1"/>
            <a:r>
              <a:rPr lang="fr-CA" sz="1000" dirty="0" smtClean="0"/>
              <a:t>Expression</a:t>
            </a:r>
          </a:p>
          <a:p>
            <a:pPr lvl="1"/>
            <a:r>
              <a:rPr lang="fr-CA" sz="1000" dirty="0" err="1" smtClean="0"/>
              <a:t>Community</a:t>
            </a:r>
            <a:endParaRPr lang="fr-CA" sz="1000" dirty="0" smtClean="0"/>
          </a:p>
          <a:p>
            <a:pPr lvl="1"/>
            <a:r>
              <a:rPr lang="fr-CA" sz="1000" dirty="0" err="1" smtClean="0"/>
              <a:t>Growth</a:t>
            </a:r>
            <a:endParaRPr lang="fr-CA" sz="1000" dirty="0" smtClean="0"/>
          </a:p>
          <a:p>
            <a:pPr lvl="1"/>
            <a:r>
              <a:rPr lang="fr-CA" sz="1000" dirty="0" smtClean="0"/>
              <a:t>Exchange</a:t>
            </a:r>
          </a:p>
          <a:p>
            <a:pPr lvl="1"/>
            <a:r>
              <a:rPr lang="fr-CA" sz="1000" dirty="0" err="1" smtClean="0"/>
              <a:t>Helpfulness</a:t>
            </a:r>
            <a:endParaRPr lang="fr-CA" sz="1000" dirty="0" smtClean="0"/>
          </a:p>
          <a:p>
            <a:pPr lvl="1"/>
            <a:r>
              <a:rPr lang="fr-CA" sz="1000" dirty="0" smtClean="0"/>
              <a:t>Support</a:t>
            </a:r>
          </a:p>
          <a:p>
            <a:endParaRPr lang="fr-CA" sz="1400" dirty="0"/>
          </a:p>
          <a:p>
            <a:r>
              <a:rPr lang="fr-CA" sz="1400" dirty="0" smtClean="0"/>
              <a:t>Narrative </a:t>
            </a:r>
            <a:r>
              <a:rPr lang="fr-CA" sz="1400" dirty="0" err="1" smtClean="0"/>
              <a:t>Constraints</a:t>
            </a:r>
            <a:r>
              <a:rPr lang="fr-CA" sz="1400" dirty="0" smtClean="0"/>
              <a:t> of Concept #2</a:t>
            </a:r>
          </a:p>
          <a:p>
            <a:pPr lvl="1"/>
            <a:r>
              <a:rPr lang="fr-CA" sz="1000" dirty="0" smtClean="0"/>
              <a:t>Target boys and girls</a:t>
            </a:r>
          </a:p>
          <a:p>
            <a:pPr lvl="1"/>
            <a:r>
              <a:rPr lang="fr-CA" sz="1000" dirty="0" smtClean="0"/>
              <a:t>Target 5 to 11 </a:t>
            </a:r>
            <a:r>
              <a:rPr lang="fr-CA" sz="1000" dirty="0" err="1" smtClean="0"/>
              <a:t>years</a:t>
            </a:r>
            <a:r>
              <a:rPr lang="fr-CA" sz="1000" dirty="0" smtClean="0"/>
              <a:t> </a:t>
            </a:r>
            <a:r>
              <a:rPr lang="fr-CA" sz="1000" dirty="0" err="1" smtClean="0"/>
              <a:t>old</a:t>
            </a:r>
            <a:endParaRPr lang="fr-CA" sz="1000" dirty="0" smtClean="0"/>
          </a:p>
          <a:p>
            <a:pPr lvl="1"/>
            <a:r>
              <a:rPr lang="fr-CA" sz="1000" dirty="0" err="1" smtClean="0"/>
              <a:t>Adapt</a:t>
            </a:r>
            <a:r>
              <a:rPr lang="fr-CA" sz="1000" dirty="0" smtClean="0"/>
              <a:t> </a:t>
            </a:r>
            <a:r>
              <a:rPr lang="fr-CA" sz="1000" dirty="0" err="1" smtClean="0"/>
              <a:t>itself</a:t>
            </a:r>
            <a:r>
              <a:rPr lang="fr-CA" sz="1000" dirty="0" smtClean="0"/>
              <a:t> to a </a:t>
            </a:r>
            <a:r>
              <a:rPr lang="fr-CA" sz="1000" dirty="0" err="1" smtClean="0"/>
              <a:t>repetitive</a:t>
            </a:r>
            <a:r>
              <a:rPr lang="fr-CA" sz="1000" dirty="0" smtClean="0"/>
              <a:t> and abstract </a:t>
            </a:r>
            <a:r>
              <a:rPr lang="fr-CA" sz="1000" dirty="0" err="1" smtClean="0"/>
              <a:t>gameplay</a:t>
            </a:r>
            <a:endParaRPr lang="fr-CA" sz="1000" dirty="0" smtClean="0"/>
          </a:p>
          <a:p>
            <a:pPr lvl="1"/>
            <a:r>
              <a:rPr lang="fr-CA" sz="1000" dirty="0" smtClean="0"/>
              <a:t>The story </a:t>
            </a:r>
            <a:r>
              <a:rPr lang="fr-CA" sz="1000" dirty="0" err="1" smtClean="0"/>
              <a:t>needs</a:t>
            </a:r>
            <a:r>
              <a:rPr lang="fr-CA" sz="1000" dirty="0" smtClean="0"/>
              <a:t> to </a:t>
            </a:r>
            <a:r>
              <a:rPr lang="fr-CA" sz="1000" dirty="0" err="1" smtClean="0"/>
              <a:t>be</a:t>
            </a:r>
            <a:r>
              <a:rPr lang="fr-CA" sz="1000" dirty="0" smtClean="0"/>
              <a:t> </a:t>
            </a:r>
            <a:r>
              <a:rPr lang="fr-CA" sz="1000" dirty="0" err="1" smtClean="0"/>
              <a:t>broken</a:t>
            </a:r>
            <a:r>
              <a:rPr lang="fr-CA" sz="1000" dirty="0" smtClean="0"/>
              <a:t> down </a:t>
            </a:r>
            <a:r>
              <a:rPr lang="fr-CA" sz="1000" dirty="0" err="1" smtClean="0"/>
              <a:t>into</a:t>
            </a:r>
            <a:r>
              <a:rPr lang="fr-CA" sz="1000" dirty="0" smtClean="0"/>
              <a:t> </a:t>
            </a:r>
            <a:r>
              <a:rPr lang="fr-CA" sz="1000" dirty="0" err="1" smtClean="0"/>
              <a:t>milestones</a:t>
            </a:r>
            <a:r>
              <a:rPr lang="fr-CA" sz="1000" dirty="0" smtClean="0"/>
              <a:t> </a:t>
            </a:r>
            <a:r>
              <a:rPr lang="fr-CA" sz="1000" dirty="0" err="1" smtClean="0"/>
              <a:t>based</a:t>
            </a:r>
            <a:r>
              <a:rPr lang="fr-CA" sz="1000" dirty="0" smtClean="0"/>
              <a:t> in the </a:t>
            </a:r>
            <a:r>
              <a:rPr lang="fr-CA" sz="1000" dirty="0" err="1" smtClean="0"/>
              <a:t>requests</a:t>
            </a:r>
            <a:r>
              <a:rPr lang="fr-CA" sz="1000" dirty="0" smtClean="0"/>
              <a:t> the </a:t>
            </a:r>
            <a:r>
              <a:rPr lang="fr-CA" sz="1000" dirty="0" err="1" smtClean="0"/>
              <a:t>player</a:t>
            </a:r>
            <a:r>
              <a:rPr lang="fr-CA" sz="1000" dirty="0" smtClean="0"/>
              <a:t> </a:t>
            </a:r>
            <a:r>
              <a:rPr lang="fr-CA" sz="1000" dirty="0" err="1" smtClean="0"/>
              <a:t>gets</a:t>
            </a:r>
            <a:r>
              <a:rPr lang="fr-CA" sz="1000" dirty="0" smtClean="0"/>
              <a:t> </a:t>
            </a:r>
            <a:r>
              <a:rPr lang="fr-CA" sz="1000" dirty="0" err="1" smtClean="0"/>
              <a:t>corresponding</a:t>
            </a:r>
            <a:r>
              <a:rPr lang="fr-CA" sz="1000" dirty="0" smtClean="0"/>
              <a:t> to </a:t>
            </a:r>
            <a:r>
              <a:rPr lang="fr-CA" sz="1000" dirty="0" err="1" smtClean="0"/>
              <a:t>each</a:t>
            </a:r>
            <a:r>
              <a:rPr lang="fr-CA" sz="1000" dirty="0" smtClean="0"/>
              <a:t> </a:t>
            </a:r>
            <a:r>
              <a:rPr lang="fr-CA" sz="1000" dirty="0" err="1" smtClean="0"/>
              <a:t>skill</a:t>
            </a:r>
            <a:r>
              <a:rPr lang="fr-CA" sz="1000" dirty="0" smtClean="0"/>
              <a:t>.</a:t>
            </a:r>
            <a:endParaRPr lang="fr-CA" sz="1000" dirty="0"/>
          </a:p>
          <a:p>
            <a:endParaRPr lang="en-US" sz="14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Synopsis</a:t>
            </a:r>
            <a:endParaRPr lang="en-US" dirty="0"/>
          </a:p>
        </p:txBody>
      </p:sp>
      <p:sp>
        <p:nvSpPr>
          <p:cNvPr id="3" name="Espace réservé du contenu 2"/>
          <p:cNvSpPr>
            <a:spLocks noGrp="1"/>
          </p:cNvSpPr>
          <p:nvPr>
            <p:ph idx="1"/>
          </p:nvPr>
        </p:nvSpPr>
        <p:spPr>
          <a:xfrm>
            <a:off x="457200" y="1495514"/>
            <a:ext cx="8229600" cy="4669790"/>
          </a:xfrm>
        </p:spPr>
        <p:txBody>
          <a:bodyPr>
            <a:normAutofit fontScale="92500"/>
          </a:bodyPr>
          <a:lstStyle/>
          <a:p>
            <a:r>
              <a:rPr lang="fr-CA" sz="1400" dirty="0" smtClean="0"/>
              <a:t>The </a:t>
            </a:r>
            <a:r>
              <a:rPr lang="fr-CA" sz="1400" dirty="0" err="1" smtClean="0"/>
              <a:t>player</a:t>
            </a:r>
            <a:r>
              <a:rPr lang="fr-CA" sz="1400" dirty="0" smtClean="0"/>
              <a:t> </a:t>
            </a:r>
            <a:r>
              <a:rPr lang="fr-CA" sz="1400" dirty="0" err="1" smtClean="0"/>
              <a:t>starts</a:t>
            </a:r>
            <a:r>
              <a:rPr lang="fr-CA" sz="1400" dirty="0" smtClean="0"/>
              <a:t> </a:t>
            </a:r>
            <a:r>
              <a:rPr lang="fr-CA" sz="1400" dirty="0" err="1" smtClean="0"/>
              <a:t>his</a:t>
            </a:r>
            <a:r>
              <a:rPr lang="fr-CA" sz="1400" dirty="0" smtClean="0"/>
              <a:t> </a:t>
            </a:r>
            <a:r>
              <a:rPr lang="fr-CA" sz="1400" dirty="0" err="1" smtClean="0"/>
              <a:t>journey</a:t>
            </a:r>
            <a:r>
              <a:rPr lang="fr-CA" sz="1400" dirty="0" smtClean="0"/>
              <a:t> by </a:t>
            </a:r>
            <a:r>
              <a:rPr lang="fr-CA" sz="1400" b="1" dirty="0" err="1" smtClean="0"/>
              <a:t>finding</a:t>
            </a:r>
            <a:r>
              <a:rPr lang="fr-CA" sz="1400" b="1" dirty="0" smtClean="0"/>
              <a:t> a </a:t>
            </a:r>
            <a:r>
              <a:rPr lang="fr-CA" sz="1400" b="1" dirty="0" err="1" smtClean="0"/>
              <a:t>weird</a:t>
            </a:r>
            <a:r>
              <a:rPr lang="fr-CA" sz="1400" b="1" dirty="0" smtClean="0"/>
              <a:t> baby </a:t>
            </a:r>
            <a:r>
              <a:rPr lang="fr-CA" sz="1400" b="1" dirty="0" err="1" smtClean="0"/>
              <a:t>creature</a:t>
            </a:r>
            <a:r>
              <a:rPr lang="fr-CA" sz="1400" dirty="0" smtClean="0"/>
              <a:t> on </a:t>
            </a:r>
            <a:r>
              <a:rPr lang="fr-CA" sz="1400" dirty="0" err="1" smtClean="0"/>
              <a:t>his</a:t>
            </a:r>
            <a:r>
              <a:rPr lang="fr-CA" sz="1400" dirty="0" smtClean="0"/>
              <a:t> </a:t>
            </a:r>
            <a:r>
              <a:rPr lang="fr-CA" sz="1400" dirty="0" smtClean="0"/>
              <a:t>front </a:t>
            </a:r>
            <a:r>
              <a:rPr lang="fr-CA" sz="1400" dirty="0" err="1" smtClean="0"/>
              <a:t>doorstep</a:t>
            </a:r>
            <a:r>
              <a:rPr lang="fr-CA" sz="1400" dirty="0" smtClean="0"/>
              <a:t>.</a:t>
            </a:r>
            <a:endParaRPr lang="fr-CA" sz="1400" dirty="0" smtClean="0"/>
          </a:p>
          <a:p>
            <a:pPr lvl="1"/>
            <a:r>
              <a:rPr lang="fr-CA" sz="1000" dirty="0" smtClean="0"/>
              <a:t>The </a:t>
            </a:r>
            <a:r>
              <a:rPr lang="fr-CA" sz="1000" dirty="0" err="1" smtClean="0"/>
              <a:t>player</a:t>
            </a:r>
            <a:r>
              <a:rPr lang="fr-CA" sz="1000" dirty="0" smtClean="0"/>
              <a:t> </a:t>
            </a:r>
            <a:r>
              <a:rPr lang="fr-CA" sz="1000" dirty="0" err="1" smtClean="0"/>
              <a:t>would</a:t>
            </a:r>
            <a:r>
              <a:rPr lang="fr-CA" sz="1000" dirty="0" smtClean="0"/>
              <a:t> have </a:t>
            </a:r>
            <a:r>
              <a:rPr lang="fr-CA" sz="1000" dirty="0" err="1" smtClean="0"/>
              <a:t>previously</a:t>
            </a:r>
            <a:r>
              <a:rPr lang="fr-CA" sz="1000" dirty="0" smtClean="0"/>
              <a:t> </a:t>
            </a:r>
            <a:r>
              <a:rPr lang="fr-CA" sz="1000" dirty="0" err="1" smtClean="0"/>
              <a:t>heard</a:t>
            </a:r>
            <a:r>
              <a:rPr lang="fr-CA" sz="1000" dirty="0" smtClean="0"/>
              <a:t> the news </a:t>
            </a:r>
            <a:r>
              <a:rPr lang="fr-CA" sz="1000" dirty="0" err="1" smtClean="0"/>
              <a:t>that</a:t>
            </a:r>
            <a:r>
              <a:rPr lang="fr-CA" sz="1000" dirty="0" smtClean="0"/>
              <a:t> an </a:t>
            </a:r>
            <a:r>
              <a:rPr lang="fr-CA" sz="1000" dirty="0" err="1" smtClean="0"/>
              <a:t>alien</a:t>
            </a:r>
            <a:r>
              <a:rPr lang="fr-CA" sz="1000" dirty="0" smtClean="0"/>
              <a:t> </a:t>
            </a:r>
            <a:r>
              <a:rPr lang="fr-CA" sz="1000" dirty="0" err="1" smtClean="0"/>
              <a:t>spaceship</a:t>
            </a:r>
            <a:r>
              <a:rPr lang="fr-CA" sz="1000" dirty="0" smtClean="0"/>
              <a:t> </a:t>
            </a:r>
            <a:r>
              <a:rPr lang="fr-CA" sz="1000" dirty="0" smtClean="0"/>
              <a:t>has </a:t>
            </a:r>
            <a:r>
              <a:rPr lang="fr-CA" sz="1000" dirty="0" err="1" smtClean="0"/>
              <a:t>crashed</a:t>
            </a:r>
            <a:r>
              <a:rPr lang="fr-CA" sz="1000" dirty="0" smtClean="0"/>
              <a:t> </a:t>
            </a:r>
            <a:r>
              <a:rPr lang="fr-CA" sz="1000" dirty="0" err="1" smtClean="0"/>
              <a:t>nearby</a:t>
            </a:r>
            <a:r>
              <a:rPr lang="fr-CA" sz="1000" dirty="0" smtClean="0"/>
              <a:t>.</a:t>
            </a:r>
          </a:p>
          <a:p>
            <a:endParaRPr lang="fr-CA" sz="1400" dirty="0"/>
          </a:p>
          <a:p>
            <a:r>
              <a:rPr lang="fr-CA" sz="1400" dirty="0" smtClean="0"/>
              <a:t>The </a:t>
            </a:r>
            <a:r>
              <a:rPr lang="fr-CA" sz="1400" dirty="0" err="1" smtClean="0"/>
              <a:t>creature</a:t>
            </a:r>
            <a:r>
              <a:rPr lang="fr-CA" sz="1400" dirty="0" smtClean="0"/>
              <a:t>, </a:t>
            </a:r>
            <a:r>
              <a:rPr lang="fr-CA" sz="1400" dirty="0" err="1" smtClean="0"/>
              <a:t>which</a:t>
            </a:r>
            <a:r>
              <a:rPr lang="fr-CA" sz="1400" dirty="0" smtClean="0"/>
              <a:t> </a:t>
            </a:r>
            <a:r>
              <a:rPr lang="fr-CA" sz="1400" dirty="0" err="1" smtClean="0"/>
              <a:t>is</a:t>
            </a:r>
            <a:r>
              <a:rPr lang="fr-CA" sz="1400" dirty="0" smtClean="0"/>
              <a:t> </a:t>
            </a:r>
            <a:r>
              <a:rPr lang="fr-CA" sz="1400" dirty="0" err="1" smtClean="0"/>
              <a:t>friendly</a:t>
            </a:r>
            <a:r>
              <a:rPr lang="fr-CA" sz="1400" dirty="0" smtClean="0"/>
              <a:t>, </a:t>
            </a:r>
            <a:r>
              <a:rPr lang="fr-CA" sz="1400" dirty="0" err="1" smtClean="0"/>
              <a:t>seems</a:t>
            </a:r>
            <a:r>
              <a:rPr lang="fr-CA" sz="1400" dirty="0" smtClean="0"/>
              <a:t> </a:t>
            </a:r>
            <a:r>
              <a:rPr lang="fr-CA" sz="1400" dirty="0" err="1" smtClean="0"/>
              <a:t>especially</a:t>
            </a:r>
            <a:r>
              <a:rPr lang="fr-CA" sz="1400" dirty="0" smtClean="0"/>
              <a:t> </a:t>
            </a:r>
            <a:r>
              <a:rPr lang="fr-CA" sz="1400" b="1" dirty="0" smtClean="0"/>
              <a:t>fond of TV, radios and sandwiches</a:t>
            </a:r>
            <a:r>
              <a:rPr lang="fr-CA" sz="1400" dirty="0" smtClean="0"/>
              <a:t>.</a:t>
            </a:r>
          </a:p>
          <a:p>
            <a:endParaRPr lang="fr-CA" sz="1400" dirty="0"/>
          </a:p>
          <a:p>
            <a:r>
              <a:rPr lang="fr-CA" sz="1400" dirty="0" smtClean="0"/>
              <a:t>The </a:t>
            </a:r>
            <a:r>
              <a:rPr lang="fr-CA" sz="1400" dirty="0" err="1" smtClean="0"/>
              <a:t>player</a:t>
            </a:r>
            <a:r>
              <a:rPr lang="fr-CA" sz="1400" dirty="0" smtClean="0"/>
              <a:t> </a:t>
            </a:r>
            <a:r>
              <a:rPr lang="fr-CA" sz="1400" dirty="0" err="1" smtClean="0"/>
              <a:t>discovers</a:t>
            </a:r>
            <a:r>
              <a:rPr lang="fr-CA" sz="1400" dirty="0" smtClean="0"/>
              <a:t> </a:t>
            </a:r>
            <a:r>
              <a:rPr lang="fr-CA" sz="1400" dirty="0" err="1" smtClean="0"/>
              <a:t>that</a:t>
            </a:r>
            <a:r>
              <a:rPr lang="fr-CA" sz="1400" dirty="0" smtClean="0"/>
              <a:t> the </a:t>
            </a:r>
            <a:r>
              <a:rPr lang="fr-CA" sz="1400" b="1" dirty="0" err="1" smtClean="0"/>
              <a:t>creature</a:t>
            </a:r>
            <a:r>
              <a:rPr lang="fr-CA" sz="1400" b="1" dirty="0" smtClean="0"/>
              <a:t> </a:t>
            </a:r>
            <a:r>
              <a:rPr lang="fr-CA" sz="1400" b="1" dirty="0" err="1" smtClean="0"/>
              <a:t>can</a:t>
            </a:r>
            <a:r>
              <a:rPr lang="fr-CA" sz="1400" b="1" dirty="0" smtClean="0"/>
              <a:t> </a:t>
            </a:r>
            <a:r>
              <a:rPr lang="fr-CA" sz="1400" b="1" dirty="0" err="1" smtClean="0"/>
              <a:t>mimic</a:t>
            </a:r>
            <a:r>
              <a:rPr lang="fr-CA" sz="1400" b="1" dirty="0" smtClean="0"/>
              <a:t> the English </a:t>
            </a:r>
            <a:r>
              <a:rPr lang="fr-CA" sz="1400" b="1" dirty="0" err="1" smtClean="0"/>
              <a:t>language</a:t>
            </a:r>
            <a:r>
              <a:rPr lang="fr-CA" sz="1400" b="1" dirty="0" smtClean="0"/>
              <a:t> </a:t>
            </a:r>
            <a:r>
              <a:rPr lang="fr-CA" sz="1400" dirty="0" err="1" smtClean="0"/>
              <a:t>sounds</a:t>
            </a:r>
            <a:r>
              <a:rPr lang="fr-CA" sz="1400" dirty="0"/>
              <a:t> </a:t>
            </a:r>
            <a:r>
              <a:rPr lang="fr-CA" sz="1400" dirty="0" err="1" smtClean="0"/>
              <a:t>that</a:t>
            </a:r>
            <a:r>
              <a:rPr lang="fr-CA" sz="1400" dirty="0" smtClean="0"/>
              <a:t> </a:t>
            </a:r>
            <a:r>
              <a:rPr lang="fr-CA" sz="1400" dirty="0" err="1" smtClean="0"/>
              <a:t>comes</a:t>
            </a:r>
            <a:r>
              <a:rPr lang="fr-CA" sz="1400" dirty="0" smtClean="0"/>
              <a:t> </a:t>
            </a:r>
            <a:r>
              <a:rPr lang="fr-CA" sz="1400" dirty="0" err="1" smtClean="0"/>
              <a:t>from</a:t>
            </a:r>
            <a:r>
              <a:rPr lang="fr-CA" sz="1400" dirty="0" smtClean="0"/>
              <a:t> the TV.</a:t>
            </a:r>
          </a:p>
          <a:p>
            <a:endParaRPr lang="fr-CA" sz="1400" dirty="0"/>
          </a:p>
          <a:p>
            <a:r>
              <a:rPr lang="fr-CA" sz="1400" dirty="0" smtClean="0"/>
              <a:t>The </a:t>
            </a:r>
            <a:r>
              <a:rPr lang="fr-CA" sz="1400" dirty="0" err="1" smtClean="0"/>
              <a:t>two</a:t>
            </a:r>
            <a:r>
              <a:rPr lang="fr-CA" sz="1400" dirty="0" smtClean="0"/>
              <a:t> of </a:t>
            </a:r>
            <a:r>
              <a:rPr lang="fr-CA" sz="1400" dirty="0" err="1" smtClean="0"/>
              <a:t>them</a:t>
            </a:r>
            <a:r>
              <a:rPr lang="fr-CA" sz="1400" dirty="0" smtClean="0"/>
              <a:t> </a:t>
            </a:r>
            <a:r>
              <a:rPr lang="fr-CA" sz="1400" dirty="0" err="1" smtClean="0"/>
              <a:t>start</a:t>
            </a:r>
            <a:r>
              <a:rPr lang="fr-CA" sz="1400" dirty="0" smtClean="0"/>
              <a:t> to </a:t>
            </a:r>
            <a:r>
              <a:rPr lang="fr-CA" sz="1400" b="1" dirty="0" smtClean="0"/>
              <a:t>practice English </a:t>
            </a:r>
            <a:r>
              <a:rPr lang="fr-CA" sz="1400" b="1" dirty="0" err="1" smtClean="0"/>
              <a:t>together</a:t>
            </a:r>
            <a:r>
              <a:rPr lang="fr-CA" sz="1400" dirty="0" smtClean="0"/>
              <a:t>, by </a:t>
            </a:r>
            <a:r>
              <a:rPr lang="fr-CA" sz="1400" dirty="0" err="1" smtClean="0"/>
              <a:t>correctly</a:t>
            </a:r>
            <a:r>
              <a:rPr lang="fr-CA" sz="1400" dirty="0" smtClean="0"/>
              <a:t> </a:t>
            </a:r>
            <a:r>
              <a:rPr lang="fr-CA" sz="1400" dirty="0" err="1" smtClean="0"/>
              <a:t>pronouncing</a:t>
            </a:r>
            <a:r>
              <a:rPr lang="fr-CA" sz="1400" dirty="0" smtClean="0"/>
              <a:t> </a:t>
            </a:r>
            <a:r>
              <a:rPr lang="fr-CA" sz="1400" dirty="0" err="1" smtClean="0"/>
              <a:t>sounds</a:t>
            </a:r>
            <a:r>
              <a:rPr lang="fr-CA" sz="1400" dirty="0" smtClean="0"/>
              <a:t> </a:t>
            </a:r>
            <a:r>
              <a:rPr lang="fr-CA" sz="1400" dirty="0" smtClean="0"/>
              <a:t>for images </a:t>
            </a:r>
            <a:r>
              <a:rPr lang="fr-CA" sz="1400" dirty="0" smtClean="0"/>
              <a:t>and </a:t>
            </a:r>
            <a:r>
              <a:rPr lang="fr-CA" sz="1400" dirty="0" err="1" smtClean="0"/>
              <a:t>words</a:t>
            </a:r>
            <a:r>
              <a:rPr lang="fr-CA" sz="1400" dirty="0" smtClean="0"/>
              <a:t>.</a:t>
            </a:r>
            <a:endParaRPr lang="fr-CA" sz="1400" dirty="0" smtClean="0"/>
          </a:p>
          <a:p>
            <a:endParaRPr lang="fr-CA" sz="1400" dirty="0"/>
          </a:p>
          <a:p>
            <a:r>
              <a:rPr lang="fr-CA" sz="1400" dirty="0" smtClean="0"/>
              <a:t>As the </a:t>
            </a:r>
            <a:r>
              <a:rPr lang="fr-CA" sz="1400" dirty="0" err="1" smtClean="0"/>
              <a:t>creature</a:t>
            </a:r>
            <a:r>
              <a:rPr lang="fr-CA" sz="1400" dirty="0" smtClean="0"/>
              <a:t> </a:t>
            </a:r>
            <a:r>
              <a:rPr lang="fr-CA" sz="1400" dirty="0" err="1" smtClean="0"/>
              <a:t>learn</a:t>
            </a:r>
            <a:r>
              <a:rPr lang="fr-CA" sz="1400" dirty="0" smtClean="0"/>
              <a:t> </a:t>
            </a:r>
            <a:r>
              <a:rPr lang="fr-CA" sz="1400" dirty="0" err="1" smtClean="0"/>
              <a:t>sounds</a:t>
            </a:r>
            <a:r>
              <a:rPr lang="fr-CA" sz="1400" dirty="0" smtClean="0"/>
              <a:t> and </a:t>
            </a:r>
            <a:r>
              <a:rPr lang="fr-CA" sz="1400" dirty="0" err="1" smtClean="0"/>
              <a:t>eat</a:t>
            </a:r>
            <a:r>
              <a:rPr lang="fr-CA" sz="1400" dirty="0" smtClean="0"/>
              <a:t> </a:t>
            </a:r>
            <a:r>
              <a:rPr lang="fr-CA" sz="1400" dirty="0" err="1" smtClean="0"/>
              <a:t>sandwhiches</a:t>
            </a:r>
            <a:r>
              <a:rPr lang="fr-CA" sz="1400" dirty="0" smtClean="0"/>
              <a:t>, </a:t>
            </a:r>
            <a:r>
              <a:rPr lang="fr-CA" sz="1400" dirty="0" err="1" smtClean="0"/>
              <a:t>it</a:t>
            </a:r>
            <a:r>
              <a:rPr lang="fr-CA" sz="1400" dirty="0" smtClean="0"/>
              <a:t> </a:t>
            </a:r>
            <a:r>
              <a:rPr lang="fr-CA" sz="1400" dirty="0" err="1" smtClean="0"/>
              <a:t>starts</a:t>
            </a:r>
            <a:r>
              <a:rPr lang="fr-CA" sz="1400" dirty="0" smtClean="0"/>
              <a:t> </a:t>
            </a:r>
            <a:r>
              <a:rPr lang="fr-CA" sz="1400" dirty="0" err="1" smtClean="0"/>
              <a:t>growing</a:t>
            </a:r>
            <a:r>
              <a:rPr lang="fr-CA" sz="1400" dirty="0" smtClean="0"/>
              <a:t> and </a:t>
            </a:r>
            <a:r>
              <a:rPr lang="fr-CA" sz="1400" dirty="0" err="1" smtClean="0"/>
              <a:t>at</a:t>
            </a:r>
            <a:r>
              <a:rPr lang="fr-CA" sz="1400" dirty="0" smtClean="0"/>
              <a:t> </a:t>
            </a:r>
            <a:r>
              <a:rPr lang="fr-CA" sz="1400" dirty="0" err="1" smtClean="0"/>
              <a:t>some</a:t>
            </a:r>
            <a:r>
              <a:rPr lang="fr-CA" sz="1400" dirty="0" smtClean="0"/>
              <a:t> </a:t>
            </a:r>
            <a:r>
              <a:rPr lang="fr-CA" sz="1400" dirty="0" smtClean="0"/>
              <a:t>point, </a:t>
            </a:r>
            <a:r>
              <a:rPr lang="fr-CA" sz="1400" dirty="0" err="1" smtClean="0"/>
              <a:t>other</a:t>
            </a:r>
            <a:r>
              <a:rPr lang="fr-CA" sz="1400" dirty="0" smtClean="0"/>
              <a:t> </a:t>
            </a:r>
            <a:r>
              <a:rPr lang="fr-CA" sz="1400" dirty="0" err="1" smtClean="0"/>
              <a:t>creatures</a:t>
            </a:r>
            <a:r>
              <a:rPr lang="fr-CA" sz="1400" dirty="0" smtClean="0"/>
              <a:t> </a:t>
            </a:r>
            <a:r>
              <a:rPr lang="fr-CA" sz="1400" dirty="0" err="1" smtClean="0"/>
              <a:t>start</a:t>
            </a:r>
            <a:r>
              <a:rPr lang="fr-CA" sz="1400" dirty="0" smtClean="0"/>
              <a:t> </a:t>
            </a:r>
            <a:r>
              <a:rPr lang="fr-CA" sz="1400" dirty="0" err="1" smtClean="0"/>
              <a:t>appearing</a:t>
            </a:r>
            <a:r>
              <a:rPr lang="fr-CA" sz="1400" dirty="0" smtClean="0"/>
              <a:t>. </a:t>
            </a:r>
            <a:r>
              <a:rPr lang="fr-CA" sz="1400" dirty="0" err="1" smtClean="0"/>
              <a:t>Those</a:t>
            </a:r>
            <a:r>
              <a:rPr lang="fr-CA" sz="1400" dirty="0" smtClean="0"/>
              <a:t> </a:t>
            </a:r>
            <a:r>
              <a:rPr lang="fr-CA" sz="1400" b="1" dirty="0" err="1" smtClean="0"/>
              <a:t>newcomers</a:t>
            </a:r>
            <a:r>
              <a:rPr lang="fr-CA" sz="1400" b="1" dirty="0" smtClean="0"/>
              <a:t> are </a:t>
            </a:r>
            <a:r>
              <a:rPr lang="fr-CA" sz="1400" b="1" dirty="0" err="1" smtClean="0"/>
              <a:t>called</a:t>
            </a:r>
            <a:r>
              <a:rPr lang="fr-CA" sz="1400" b="1" dirty="0" smtClean="0"/>
              <a:t> Minis</a:t>
            </a:r>
            <a:r>
              <a:rPr lang="fr-CA" sz="1400" dirty="0" smtClean="0"/>
              <a:t>.</a:t>
            </a:r>
          </a:p>
          <a:p>
            <a:endParaRPr lang="fr-CA" sz="1400" dirty="0"/>
          </a:p>
          <a:p>
            <a:r>
              <a:rPr lang="fr-CA" sz="1400" dirty="0" err="1" smtClean="0"/>
              <a:t>Those</a:t>
            </a:r>
            <a:r>
              <a:rPr lang="fr-CA" sz="1400" dirty="0" smtClean="0"/>
              <a:t> Minis </a:t>
            </a:r>
            <a:r>
              <a:rPr lang="fr-CA" sz="1400" dirty="0" err="1" smtClean="0"/>
              <a:t>start</a:t>
            </a:r>
            <a:r>
              <a:rPr lang="fr-CA" sz="1400" dirty="0" smtClean="0"/>
              <a:t> </a:t>
            </a:r>
            <a:r>
              <a:rPr lang="fr-CA" sz="1400" b="1" dirty="0" err="1" smtClean="0"/>
              <a:t>pronouncing</a:t>
            </a:r>
            <a:r>
              <a:rPr lang="fr-CA" sz="1400" b="1" dirty="0" smtClean="0"/>
              <a:t> </a:t>
            </a:r>
            <a:r>
              <a:rPr lang="fr-CA" sz="1400" b="1" dirty="0" err="1" smtClean="0"/>
              <a:t>sounds</a:t>
            </a:r>
            <a:r>
              <a:rPr lang="fr-CA" sz="1400" b="1" dirty="0" smtClean="0"/>
              <a:t> for </a:t>
            </a:r>
            <a:r>
              <a:rPr lang="fr-CA" sz="1400" b="1" dirty="0" err="1" smtClean="0"/>
              <a:t>letters</a:t>
            </a:r>
            <a:r>
              <a:rPr lang="fr-CA" sz="1400" b="1" dirty="0" smtClean="0"/>
              <a:t> </a:t>
            </a:r>
            <a:r>
              <a:rPr lang="fr-CA" sz="1400" b="1" dirty="0" err="1" smtClean="0"/>
              <a:t>themselves</a:t>
            </a:r>
            <a:r>
              <a:rPr lang="fr-CA" sz="1400" dirty="0" smtClean="0"/>
              <a:t> </a:t>
            </a:r>
            <a:r>
              <a:rPr lang="fr-CA" sz="1400" dirty="0" smtClean="0"/>
              <a:t>and are </a:t>
            </a:r>
            <a:r>
              <a:rPr lang="fr-CA" sz="1400" dirty="0" err="1" smtClean="0"/>
              <a:t>also</a:t>
            </a:r>
            <a:r>
              <a:rPr lang="fr-CA" sz="1400" dirty="0" smtClean="0"/>
              <a:t> </a:t>
            </a:r>
            <a:r>
              <a:rPr lang="fr-CA" sz="1400" dirty="0" err="1" smtClean="0"/>
              <a:t>craving</a:t>
            </a:r>
            <a:r>
              <a:rPr lang="fr-CA" sz="1400" dirty="0" smtClean="0"/>
              <a:t> </a:t>
            </a:r>
            <a:r>
              <a:rPr lang="fr-CA" sz="1400" dirty="0" err="1" smtClean="0"/>
              <a:t>different</a:t>
            </a:r>
            <a:r>
              <a:rPr lang="fr-CA" sz="1400" dirty="0" smtClean="0"/>
              <a:t> </a:t>
            </a:r>
            <a:r>
              <a:rPr lang="fr-CA" sz="1400" dirty="0" smtClean="0"/>
              <a:t>types of </a:t>
            </a:r>
            <a:r>
              <a:rPr lang="fr-CA" sz="1400" dirty="0" err="1" smtClean="0"/>
              <a:t>meals</a:t>
            </a:r>
            <a:r>
              <a:rPr lang="fr-CA" sz="1400" dirty="0" smtClean="0"/>
              <a:t>.</a:t>
            </a:r>
            <a:endParaRPr lang="fr-CA" sz="1400" dirty="0" smtClean="0"/>
          </a:p>
          <a:p>
            <a:endParaRPr lang="fr-CA" sz="1400" dirty="0"/>
          </a:p>
          <a:p>
            <a:r>
              <a:rPr lang="fr-CA" sz="1400" dirty="0" err="1" smtClean="0"/>
              <a:t>They</a:t>
            </a:r>
            <a:r>
              <a:rPr lang="fr-CA" sz="1400" dirty="0" smtClean="0"/>
              <a:t> </a:t>
            </a:r>
            <a:r>
              <a:rPr lang="fr-CA" sz="1400" dirty="0" err="1" smtClean="0"/>
              <a:t>seems</a:t>
            </a:r>
            <a:r>
              <a:rPr lang="fr-CA" sz="1400" dirty="0" smtClean="0"/>
              <a:t> </a:t>
            </a:r>
            <a:r>
              <a:rPr lang="fr-CA" sz="1400" dirty="0" err="1" smtClean="0"/>
              <a:t>also</a:t>
            </a:r>
            <a:r>
              <a:rPr lang="fr-CA" sz="1400" dirty="0" smtClean="0"/>
              <a:t> </a:t>
            </a:r>
            <a:r>
              <a:rPr lang="fr-CA" sz="1400" dirty="0" err="1" smtClean="0"/>
              <a:t>very</a:t>
            </a:r>
            <a:r>
              <a:rPr lang="fr-CA" sz="1400" dirty="0" smtClean="0"/>
              <a:t> </a:t>
            </a:r>
            <a:r>
              <a:rPr lang="fr-CA" sz="1400" dirty="0" err="1" smtClean="0"/>
              <a:t>interested</a:t>
            </a:r>
            <a:r>
              <a:rPr lang="fr-CA" sz="1400" dirty="0" smtClean="0"/>
              <a:t> in radios, </a:t>
            </a:r>
            <a:r>
              <a:rPr lang="fr-CA" sz="1400" dirty="0" err="1" smtClean="0"/>
              <a:t>where</a:t>
            </a:r>
            <a:r>
              <a:rPr lang="fr-CA" sz="1400" dirty="0" smtClean="0"/>
              <a:t> </a:t>
            </a:r>
            <a:r>
              <a:rPr lang="fr-CA" sz="1400" dirty="0" err="1" smtClean="0"/>
              <a:t>they</a:t>
            </a:r>
            <a:r>
              <a:rPr lang="fr-CA" sz="1400" dirty="0" smtClean="0"/>
              <a:t> </a:t>
            </a:r>
            <a:r>
              <a:rPr lang="fr-CA" sz="1400" dirty="0" err="1" smtClean="0"/>
              <a:t>try</a:t>
            </a:r>
            <a:r>
              <a:rPr lang="fr-CA" sz="1400" dirty="0" smtClean="0"/>
              <a:t> to </a:t>
            </a:r>
            <a:r>
              <a:rPr lang="fr-CA" sz="1400" b="1" dirty="0" err="1" smtClean="0"/>
              <a:t>reproduce</a:t>
            </a:r>
            <a:r>
              <a:rPr lang="fr-CA" sz="1400" b="1" dirty="0" smtClean="0"/>
              <a:t> the </a:t>
            </a:r>
            <a:r>
              <a:rPr lang="fr-CA" sz="1400" b="1" dirty="0" err="1" smtClean="0"/>
              <a:t>words</a:t>
            </a:r>
            <a:r>
              <a:rPr lang="fr-CA" sz="1400" b="1" dirty="0" smtClean="0"/>
              <a:t> </a:t>
            </a:r>
            <a:r>
              <a:rPr lang="fr-CA" sz="1400" b="1" dirty="0" err="1" smtClean="0"/>
              <a:t>they</a:t>
            </a:r>
            <a:r>
              <a:rPr lang="fr-CA" sz="1400" b="1" dirty="0" smtClean="0"/>
              <a:t> </a:t>
            </a:r>
            <a:r>
              <a:rPr lang="fr-CA" sz="1400" b="1" dirty="0" err="1" smtClean="0"/>
              <a:t>hear</a:t>
            </a:r>
            <a:r>
              <a:rPr lang="fr-CA" sz="1400" b="1" dirty="0" smtClean="0"/>
              <a:t> </a:t>
            </a:r>
            <a:r>
              <a:rPr lang="fr-CA" sz="1400" b="1" dirty="0" err="1" smtClean="0"/>
              <a:t>from</a:t>
            </a:r>
            <a:r>
              <a:rPr lang="fr-CA" sz="1400" b="1" dirty="0" smtClean="0"/>
              <a:t> </a:t>
            </a:r>
            <a:r>
              <a:rPr lang="fr-CA" sz="1400" b="1" dirty="0" err="1" smtClean="0"/>
              <a:t>it</a:t>
            </a:r>
            <a:r>
              <a:rPr lang="fr-CA" sz="1400" dirty="0" smtClean="0"/>
              <a:t>.</a:t>
            </a:r>
          </a:p>
          <a:p>
            <a:endParaRPr lang="fr-CA" sz="1400" dirty="0"/>
          </a:p>
          <a:p>
            <a:r>
              <a:rPr lang="fr-CA" sz="1400" dirty="0" smtClean="0"/>
              <a:t>As the </a:t>
            </a:r>
            <a:r>
              <a:rPr lang="fr-CA" sz="1400" dirty="0" err="1" smtClean="0"/>
              <a:t>player</a:t>
            </a:r>
            <a:r>
              <a:rPr lang="fr-CA" sz="1400" dirty="0" smtClean="0"/>
              <a:t> </a:t>
            </a:r>
            <a:r>
              <a:rPr lang="fr-CA" sz="1400" dirty="0" smtClean="0"/>
              <a:t>cares </a:t>
            </a:r>
            <a:r>
              <a:rPr lang="fr-CA" sz="1400" dirty="0" smtClean="0"/>
              <a:t>for </a:t>
            </a:r>
            <a:r>
              <a:rPr lang="fr-CA" sz="1400" dirty="0" err="1" smtClean="0"/>
              <a:t>his</a:t>
            </a:r>
            <a:r>
              <a:rPr lang="fr-CA" sz="1400" dirty="0" smtClean="0"/>
              <a:t> </a:t>
            </a:r>
            <a:r>
              <a:rPr lang="fr-CA" sz="1400" dirty="0" err="1" smtClean="0"/>
              <a:t>creatures</a:t>
            </a:r>
            <a:r>
              <a:rPr lang="fr-CA" sz="1400" dirty="0" smtClean="0"/>
              <a:t>, </a:t>
            </a:r>
            <a:r>
              <a:rPr lang="fr-CA" sz="1400" dirty="0" err="1" smtClean="0"/>
              <a:t>other</a:t>
            </a:r>
            <a:r>
              <a:rPr lang="fr-CA" sz="1400" dirty="0" smtClean="0"/>
              <a:t> </a:t>
            </a:r>
            <a:r>
              <a:rPr lang="fr-CA" sz="1400" dirty="0" err="1" smtClean="0"/>
              <a:t>members</a:t>
            </a:r>
            <a:r>
              <a:rPr lang="fr-CA" sz="1400" dirty="0" smtClean="0"/>
              <a:t> </a:t>
            </a:r>
            <a:r>
              <a:rPr lang="fr-CA" sz="1400" dirty="0" smtClean="0"/>
              <a:t>of </a:t>
            </a:r>
            <a:r>
              <a:rPr lang="fr-CA" sz="1400" dirty="0" err="1" smtClean="0"/>
              <a:t>his</a:t>
            </a:r>
            <a:r>
              <a:rPr lang="fr-CA" sz="1400" dirty="0" smtClean="0"/>
              <a:t> village </a:t>
            </a:r>
            <a:r>
              <a:rPr lang="fr-CA" sz="1400" dirty="0" err="1" smtClean="0"/>
              <a:t>become</a:t>
            </a:r>
            <a:r>
              <a:rPr lang="fr-CA" sz="1400" dirty="0" smtClean="0"/>
              <a:t> </a:t>
            </a:r>
            <a:r>
              <a:rPr lang="fr-CA" sz="1400" dirty="0" err="1" smtClean="0"/>
              <a:t>intrigued</a:t>
            </a:r>
            <a:r>
              <a:rPr lang="fr-CA" sz="1400" dirty="0" smtClean="0"/>
              <a:t> </a:t>
            </a:r>
            <a:r>
              <a:rPr lang="fr-CA" sz="1400" dirty="0" smtClean="0"/>
              <a:t>by </a:t>
            </a:r>
            <a:r>
              <a:rPr lang="fr-CA" sz="1400" dirty="0" err="1" smtClean="0"/>
              <a:t>these</a:t>
            </a:r>
            <a:r>
              <a:rPr lang="fr-CA" sz="1400" dirty="0" smtClean="0"/>
              <a:t> </a:t>
            </a:r>
            <a:r>
              <a:rPr lang="fr-CA" sz="1400" dirty="0" err="1" smtClean="0"/>
              <a:t>word</a:t>
            </a:r>
            <a:r>
              <a:rPr lang="fr-CA" sz="1400" dirty="0" smtClean="0"/>
              <a:t> </a:t>
            </a:r>
            <a:r>
              <a:rPr lang="fr-CA" sz="1400" dirty="0" err="1" smtClean="0"/>
              <a:t>pronouncing</a:t>
            </a:r>
            <a:r>
              <a:rPr lang="fr-CA" sz="1400" dirty="0" smtClean="0"/>
              <a:t> </a:t>
            </a:r>
            <a:r>
              <a:rPr lang="fr-CA" sz="1400" dirty="0" err="1" smtClean="0"/>
              <a:t>creatures</a:t>
            </a:r>
            <a:r>
              <a:rPr lang="fr-CA" sz="1400" dirty="0" smtClean="0"/>
              <a:t> and </a:t>
            </a:r>
            <a:r>
              <a:rPr lang="fr-CA" sz="1400" b="1" dirty="0" err="1" smtClean="0"/>
              <a:t>start</a:t>
            </a:r>
            <a:r>
              <a:rPr lang="fr-CA" sz="1400" b="1" dirty="0" smtClean="0"/>
              <a:t> </a:t>
            </a:r>
            <a:r>
              <a:rPr lang="fr-CA" sz="1400" b="1" dirty="0" err="1" smtClean="0"/>
              <a:t>asking</a:t>
            </a:r>
            <a:r>
              <a:rPr lang="fr-CA" sz="1400" b="1" dirty="0" smtClean="0"/>
              <a:t> for </a:t>
            </a:r>
            <a:r>
              <a:rPr lang="fr-CA" sz="1400" b="1" dirty="0" err="1" smtClean="0"/>
              <a:t>their</a:t>
            </a:r>
            <a:r>
              <a:rPr lang="fr-CA" sz="1400" b="1" dirty="0" smtClean="0"/>
              <a:t> help</a:t>
            </a:r>
            <a:r>
              <a:rPr lang="fr-CA" sz="1400" dirty="0" smtClean="0"/>
              <a:t>.</a:t>
            </a:r>
          </a:p>
          <a:p>
            <a:endParaRPr lang="fr-CA" sz="1400" dirty="0"/>
          </a:p>
          <a:p>
            <a:r>
              <a:rPr lang="fr-CA" sz="1400" dirty="0" smtClean="0"/>
              <a:t>The </a:t>
            </a:r>
            <a:r>
              <a:rPr lang="fr-CA" sz="1400" dirty="0" err="1" smtClean="0"/>
              <a:t>player</a:t>
            </a:r>
            <a:r>
              <a:rPr lang="fr-CA" sz="1400" dirty="0" smtClean="0"/>
              <a:t> </a:t>
            </a:r>
            <a:r>
              <a:rPr lang="fr-CA" sz="1400" dirty="0" err="1" smtClean="0"/>
              <a:t>then</a:t>
            </a:r>
            <a:r>
              <a:rPr lang="fr-CA" sz="1400" dirty="0" smtClean="0"/>
              <a:t> </a:t>
            </a:r>
            <a:r>
              <a:rPr lang="fr-CA" sz="1400" dirty="0" err="1" smtClean="0"/>
              <a:t>starts</a:t>
            </a:r>
            <a:r>
              <a:rPr lang="fr-CA" sz="1400" dirty="0" smtClean="0"/>
              <a:t> </a:t>
            </a:r>
            <a:r>
              <a:rPr lang="fr-CA" sz="1400" b="1" dirty="0" err="1" smtClean="0"/>
              <a:t>helping</a:t>
            </a:r>
            <a:r>
              <a:rPr lang="fr-CA" sz="1400" b="1" dirty="0" smtClean="0"/>
              <a:t> the </a:t>
            </a:r>
            <a:r>
              <a:rPr lang="fr-CA" sz="1400" b="1" dirty="0" err="1" smtClean="0"/>
              <a:t>different</a:t>
            </a:r>
            <a:r>
              <a:rPr lang="fr-CA" sz="1400" b="1" dirty="0" smtClean="0"/>
              <a:t> </a:t>
            </a:r>
            <a:r>
              <a:rPr lang="fr-CA" sz="1400" b="1" dirty="0" err="1" smtClean="0"/>
              <a:t>members</a:t>
            </a:r>
            <a:r>
              <a:rPr lang="fr-CA" sz="1400" b="1" dirty="0" smtClean="0"/>
              <a:t> of </a:t>
            </a:r>
            <a:r>
              <a:rPr lang="fr-CA" sz="1400" b="1" dirty="0" err="1" smtClean="0"/>
              <a:t>his</a:t>
            </a:r>
            <a:r>
              <a:rPr lang="fr-CA" sz="1400" b="1" dirty="0" smtClean="0"/>
              <a:t> </a:t>
            </a:r>
            <a:r>
              <a:rPr lang="fr-CA" sz="1400" b="1" dirty="0" err="1" smtClean="0"/>
              <a:t>town</a:t>
            </a:r>
            <a:r>
              <a:rPr lang="fr-CA" sz="1400" b="1" dirty="0" smtClean="0"/>
              <a:t> </a:t>
            </a:r>
            <a:r>
              <a:rPr lang="fr-CA" sz="1400" dirty="0" err="1" smtClean="0"/>
              <a:t>with</a:t>
            </a:r>
            <a:r>
              <a:rPr lang="fr-CA" sz="1400" dirty="0" smtClean="0"/>
              <a:t> the </a:t>
            </a:r>
            <a:r>
              <a:rPr lang="fr-CA" sz="1400" dirty="0" err="1" smtClean="0"/>
              <a:t>abilities</a:t>
            </a:r>
            <a:r>
              <a:rPr lang="fr-CA" sz="1400" dirty="0" smtClean="0"/>
              <a:t> of </a:t>
            </a:r>
            <a:r>
              <a:rPr lang="fr-CA" sz="1400" dirty="0" err="1" smtClean="0"/>
              <a:t>his</a:t>
            </a:r>
            <a:r>
              <a:rPr lang="fr-CA" sz="1400" dirty="0" smtClean="0"/>
              <a:t> pet </a:t>
            </a:r>
            <a:r>
              <a:rPr lang="fr-CA" sz="1400" dirty="0" err="1" smtClean="0"/>
              <a:t>creatures</a:t>
            </a:r>
            <a:r>
              <a:rPr lang="fr-CA" sz="1400" dirty="0" smtClean="0"/>
              <a:t>.</a:t>
            </a:r>
            <a:endParaRPr lang="en-US" sz="14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Story </a:t>
            </a:r>
            <a:r>
              <a:rPr lang="fr-CA" dirty="0" err="1" smtClean="0"/>
              <a:t>progress</a:t>
            </a:r>
            <a:r>
              <a:rPr lang="fr-CA" dirty="0" smtClean="0"/>
              <a:t> over the </a:t>
            </a:r>
            <a:r>
              <a:rPr lang="fr-CA" dirty="0" err="1" smtClean="0"/>
              <a:t>years</a:t>
            </a:r>
            <a:endParaRPr lang="en-US" dirty="0"/>
          </a:p>
        </p:txBody>
      </p:sp>
      <p:sp>
        <p:nvSpPr>
          <p:cNvPr id="3" name="Espace réservé du contenu 2"/>
          <p:cNvSpPr>
            <a:spLocks noGrp="1"/>
          </p:cNvSpPr>
          <p:nvPr>
            <p:ph idx="1"/>
          </p:nvPr>
        </p:nvSpPr>
        <p:spPr>
          <a:xfrm>
            <a:off x="457200" y="1495514"/>
            <a:ext cx="8229600" cy="4669790"/>
          </a:xfrm>
        </p:spPr>
        <p:txBody>
          <a:bodyPr>
            <a:normAutofit fontScale="92500" lnSpcReduction="10000"/>
          </a:bodyPr>
          <a:lstStyle/>
          <a:p>
            <a:r>
              <a:rPr lang="en-US" sz="1400" dirty="0" smtClean="0"/>
              <a:t>Through the years, the player will have different goals to achieve in order to progress in the story. Below are examples of the kind of stories we could tell the player every year.</a:t>
            </a:r>
          </a:p>
          <a:p>
            <a:endParaRPr lang="en-US" sz="1400" dirty="0" smtClean="0"/>
          </a:p>
          <a:p>
            <a:r>
              <a:rPr lang="en-US" sz="1400" dirty="0" smtClean="0"/>
              <a:t>Those stories are not bound to the NPC requests or training level of his creature, but rather </a:t>
            </a:r>
            <a:r>
              <a:rPr lang="en-US" sz="1400" dirty="0" smtClean="0"/>
              <a:t>to his </a:t>
            </a:r>
            <a:r>
              <a:rPr lang="en-US" sz="1400" dirty="0" smtClean="0"/>
              <a:t>progress through real school years. </a:t>
            </a:r>
          </a:p>
          <a:p>
            <a:endParaRPr lang="en-US" sz="1400" dirty="0" smtClean="0"/>
          </a:p>
          <a:p>
            <a:r>
              <a:rPr lang="en-US" sz="1400" dirty="0" smtClean="0"/>
              <a:t>Thus, a </a:t>
            </a:r>
            <a:r>
              <a:rPr lang="en-US" sz="1400" dirty="0" err="1" smtClean="0"/>
              <a:t>newcoming</a:t>
            </a:r>
            <a:r>
              <a:rPr lang="en-US" sz="1400" dirty="0" smtClean="0"/>
              <a:t> 8-</a:t>
            </a:r>
            <a:r>
              <a:rPr lang="en-US" sz="1400" dirty="0" smtClean="0"/>
              <a:t>year-</a:t>
            </a:r>
            <a:r>
              <a:rPr lang="en-US" sz="1400" dirty="0" smtClean="0"/>
              <a:t>old student that has Skill Grade 1 will be playing the “Find the </a:t>
            </a:r>
            <a:r>
              <a:rPr lang="en-US" sz="1400" dirty="0" smtClean="0"/>
              <a:t>Mayor” </a:t>
            </a:r>
            <a:r>
              <a:rPr lang="en-US" sz="1400" dirty="0" smtClean="0"/>
              <a:t>story, while performing with the Skill Grade 1 lessons. </a:t>
            </a:r>
          </a:p>
          <a:p>
            <a:endParaRPr lang="en-US" sz="1400" dirty="0" smtClean="0"/>
          </a:p>
          <a:p>
            <a:r>
              <a:rPr lang="en-US" sz="1400" b="1" dirty="0" smtClean="0"/>
              <a:t>5-6-years-old </a:t>
            </a:r>
            <a:r>
              <a:rPr lang="en-US" sz="1400" dirty="0" smtClean="0"/>
              <a:t>– The player cares for the growth of its first creatures.</a:t>
            </a:r>
          </a:p>
          <a:p>
            <a:endParaRPr lang="en-US" sz="1400" dirty="0" smtClean="0"/>
          </a:p>
          <a:p>
            <a:r>
              <a:rPr lang="en-US" sz="1400" b="1" dirty="0" smtClean="0"/>
              <a:t>6-7-years-old </a:t>
            </a:r>
            <a:r>
              <a:rPr lang="en-US" sz="1400" dirty="0" smtClean="0"/>
              <a:t>– The player renovates its shabby house.</a:t>
            </a:r>
          </a:p>
          <a:p>
            <a:endParaRPr lang="en-US" sz="1400" dirty="0" smtClean="0"/>
          </a:p>
          <a:p>
            <a:r>
              <a:rPr lang="en-US" sz="1400" b="1" dirty="0" smtClean="0"/>
              <a:t>7-8-years-old </a:t>
            </a:r>
            <a:r>
              <a:rPr lang="en-US" sz="1400" dirty="0" smtClean="0"/>
              <a:t>– The player helps put the village back on the map.</a:t>
            </a:r>
          </a:p>
          <a:p>
            <a:endParaRPr lang="en-US" sz="1400" dirty="0" smtClean="0"/>
          </a:p>
          <a:p>
            <a:r>
              <a:rPr lang="en-US" sz="1400" b="1" dirty="0" smtClean="0"/>
              <a:t>8-9-years-old</a:t>
            </a:r>
            <a:r>
              <a:rPr lang="en-US" sz="1400" dirty="0" smtClean="0"/>
              <a:t> – The player and his creatures finds </a:t>
            </a:r>
            <a:r>
              <a:rPr lang="en-US" sz="1400" dirty="0" smtClean="0"/>
              <a:t>the </a:t>
            </a:r>
            <a:r>
              <a:rPr lang="en-US" sz="1400" dirty="0" smtClean="0"/>
              <a:t>mayor.</a:t>
            </a:r>
          </a:p>
          <a:p>
            <a:endParaRPr lang="en-US" sz="1400" dirty="0" smtClean="0"/>
          </a:p>
          <a:p>
            <a:r>
              <a:rPr lang="en-US" sz="1400" b="1" dirty="0" smtClean="0"/>
              <a:t>9-10-years-old</a:t>
            </a:r>
            <a:r>
              <a:rPr lang="en-US" sz="1400" dirty="0" smtClean="0"/>
              <a:t> – The player convinces the governor that the creatures are peaceful.</a:t>
            </a:r>
          </a:p>
          <a:p>
            <a:endParaRPr lang="en-US" sz="1400" dirty="0" smtClean="0"/>
          </a:p>
          <a:p>
            <a:r>
              <a:rPr lang="en-US" sz="1400" b="1" dirty="0" smtClean="0"/>
              <a:t>10-11-years-old</a:t>
            </a:r>
            <a:r>
              <a:rPr lang="en-US" sz="1400" dirty="0" smtClean="0"/>
              <a:t> – The player build a spaceship to send the creatures back into space.</a:t>
            </a:r>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Mechanics</a:t>
            </a:r>
            <a:endParaRPr lang="en-US" dirty="0"/>
          </a:p>
        </p:txBody>
      </p:sp>
      <p:sp>
        <p:nvSpPr>
          <p:cNvPr id="3" name="Espace réservé du contenu 2"/>
          <p:cNvSpPr>
            <a:spLocks noGrp="1"/>
          </p:cNvSpPr>
          <p:nvPr>
            <p:ph idx="1"/>
          </p:nvPr>
        </p:nvSpPr>
        <p:spPr>
          <a:xfrm>
            <a:off x="457200" y="1495514"/>
            <a:ext cx="8229600" cy="4669790"/>
          </a:xfrm>
        </p:spPr>
        <p:txBody>
          <a:bodyPr>
            <a:normAutofit/>
          </a:bodyPr>
          <a:lstStyle/>
          <a:p>
            <a:r>
              <a:rPr lang="fr-CA" sz="1400" dirty="0" smtClean="0"/>
              <a:t>The </a:t>
            </a:r>
            <a:r>
              <a:rPr lang="fr-CA" sz="1400" dirty="0" err="1" smtClean="0"/>
              <a:t>game</a:t>
            </a:r>
            <a:r>
              <a:rPr lang="fr-CA" sz="1400" dirty="0" smtClean="0"/>
              <a:t> </a:t>
            </a:r>
            <a:r>
              <a:rPr lang="fr-CA" sz="1400" dirty="0" err="1" smtClean="0"/>
              <a:t>is</a:t>
            </a:r>
            <a:r>
              <a:rPr lang="fr-CA" sz="1400" dirty="0" smtClean="0"/>
              <a:t> </a:t>
            </a:r>
            <a:r>
              <a:rPr lang="fr-CA" sz="1400" dirty="0" err="1" smtClean="0"/>
              <a:t>divided</a:t>
            </a:r>
            <a:r>
              <a:rPr lang="fr-CA" sz="1400" dirty="0" smtClean="0"/>
              <a:t> </a:t>
            </a:r>
            <a:r>
              <a:rPr lang="fr-CA" sz="1400" dirty="0" err="1" smtClean="0"/>
              <a:t>into</a:t>
            </a:r>
            <a:r>
              <a:rPr lang="fr-CA" sz="1400" dirty="0" smtClean="0"/>
              <a:t> multiple </a:t>
            </a:r>
            <a:r>
              <a:rPr lang="fr-CA" sz="1400" dirty="0" err="1" smtClean="0"/>
              <a:t>core</a:t>
            </a:r>
            <a:r>
              <a:rPr lang="fr-CA" sz="1400" dirty="0" smtClean="0"/>
              <a:t> </a:t>
            </a:r>
            <a:r>
              <a:rPr lang="fr-CA" sz="1400" dirty="0" err="1" smtClean="0"/>
              <a:t>mechanics</a:t>
            </a:r>
            <a:r>
              <a:rPr lang="fr-CA" sz="1400" dirty="0" smtClean="0"/>
              <a:t> </a:t>
            </a:r>
            <a:r>
              <a:rPr lang="fr-CA" sz="1400" dirty="0" err="1" smtClean="0"/>
              <a:t>that</a:t>
            </a:r>
            <a:r>
              <a:rPr lang="fr-CA" sz="1400" dirty="0" smtClean="0"/>
              <a:t> are </a:t>
            </a:r>
            <a:r>
              <a:rPr lang="fr-CA" sz="1400" dirty="0" err="1" smtClean="0"/>
              <a:t>enhanced</a:t>
            </a:r>
            <a:r>
              <a:rPr lang="fr-CA" sz="1400" dirty="0" smtClean="0"/>
              <a:t> by </a:t>
            </a:r>
            <a:r>
              <a:rPr lang="fr-CA" sz="1400" dirty="0" err="1" smtClean="0"/>
              <a:t>different</a:t>
            </a:r>
            <a:r>
              <a:rPr lang="fr-CA" sz="1400" dirty="0" smtClean="0"/>
              <a:t> </a:t>
            </a:r>
            <a:r>
              <a:rPr lang="fr-CA" sz="1400" dirty="0" err="1" smtClean="0"/>
              <a:t>secondary</a:t>
            </a:r>
            <a:r>
              <a:rPr lang="fr-CA" sz="1400" dirty="0" smtClean="0"/>
              <a:t> </a:t>
            </a:r>
            <a:r>
              <a:rPr lang="fr-CA" sz="1400" dirty="0" err="1" smtClean="0"/>
              <a:t>mechanics</a:t>
            </a:r>
            <a:r>
              <a:rPr lang="fr-CA" sz="1400" dirty="0" smtClean="0"/>
              <a:t>.</a:t>
            </a:r>
            <a:endParaRPr lang="en-US" sz="14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graphicFrame>
        <p:nvGraphicFramePr>
          <p:cNvPr id="6" name="Diagramme 5"/>
          <p:cNvGraphicFramePr/>
          <p:nvPr/>
        </p:nvGraphicFramePr>
        <p:xfrm>
          <a:off x="2987824" y="2276872"/>
          <a:ext cx="3312368" cy="1872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me 6"/>
          <p:cNvGraphicFramePr/>
          <p:nvPr/>
        </p:nvGraphicFramePr>
        <p:xfrm>
          <a:off x="4932040" y="4149080"/>
          <a:ext cx="3312368" cy="1872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me 7"/>
          <p:cNvGraphicFramePr/>
          <p:nvPr/>
        </p:nvGraphicFramePr>
        <p:xfrm>
          <a:off x="1043608" y="4149080"/>
          <a:ext cx="3312368" cy="18722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2" name="Connecteur droit avec flèche 11"/>
          <p:cNvCxnSpPr/>
          <p:nvPr/>
        </p:nvCxnSpPr>
        <p:spPr>
          <a:xfrm>
            <a:off x="5940152" y="3284984"/>
            <a:ext cx="57606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4067944" y="5085184"/>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V="1">
            <a:off x="2843808" y="3284984"/>
            <a:ext cx="43204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274462" y="3789040"/>
            <a:ext cx="1057277" cy="307777"/>
          </a:xfrm>
          <a:prstGeom prst="rect">
            <a:avLst/>
          </a:prstGeom>
          <a:noFill/>
        </p:spPr>
        <p:txBody>
          <a:bodyPr wrap="none" rtlCol="0">
            <a:spAutoFit/>
          </a:bodyPr>
          <a:lstStyle/>
          <a:p>
            <a:r>
              <a:rPr lang="fr-CA" sz="1400" i="1" dirty="0" err="1" smtClean="0"/>
              <a:t>Craft</a:t>
            </a:r>
            <a:r>
              <a:rPr lang="fr-CA" sz="1400" i="1" dirty="0" smtClean="0"/>
              <a:t> </a:t>
            </a:r>
            <a:r>
              <a:rPr lang="fr-CA" sz="1400" i="1" dirty="0" err="1" smtClean="0"/>
              <a:t>Words</a:t>
            </a:r>
            <a:endParaRPr lang="en-US" sz="1400" i="1" dirty="0"/>
          </a:p>
        </p:txBody>
      </p:sp>
      <p:sp>
        <p:nvSpPr>
          <p:cNvPr id="20" name="ZoneTexte 19"/>
          <p:cNvSpPr txBox="1"/>
          <p:nvPr/>
        </p:nvSpPr>
        <p:spPr>
          <a:xfrm>
            <a:off x="4139952" y="4653136"/>
            <a:ext cx="997004" cy="307777"/>
          </a:xfrm>
          <a:prstGeom prst="rect">
            <a:avLst/>
          </a:prstGeom>
          <a:noFill/>
        </p:spPr>
        <p:txBody>
          <a:bodyPr wrap="none" rtlCol="0">
            <a:spAutoFit/>
          </a:bodyPr>
          <a:lstStyle/>
          <a:p>
            <a:r>
              <a:rPr lang="fr-CA" sz="1400" i="1" dirty="0" smtClean="0"/>
              <a:t>Sort </a:t>
            </a:r>
            <a:r>
              <a:rPr lang="fr-CA" sz="1400" i="1" dirty="0" err="1" smtClean="0"/>
              <a:t>Words</a:t>
            </a:r>
            <a:endParaRPr lang="en-US" sz="1400" i="1" dirty="0"/>
          </a:p>
        </p:txBody>
      </p:sp>
      <p:sp>
        <p:nvSpPr>
          <p:cNvPr id="21" name="ZoneTexte 20"/>
          <p:cNvSpPr txBox="1"/>
          <p:nvPr/>
        </p:nvSpPr>
        <p:spPr>
          <a:xfrm>
            <a:off x="2987824" y="3789040"/>
            <a:ext cx="1133002" cy="307777"/>
          </a:xfrm>
          <a:prstGeom prst="rect">
            <a:avLst/>
          </a:prstGeom>
          <a:noFill/>
        </p:spPr>
        <p:txBody>
          <a:bodyPr wrap="none" rtlCol="0">
            <a:spAutoFit/>
          </a:bodyPr>
          <a:lstStyle/>
          <a:p>
            <a:r>
              <a:rPr lang="fr-CA" sz="1400" i="1" dirty="0" err="1" smtClean="0"/>
              <a:t>Invest</a:t>
            </a:r>
            <a:r>
              <a:rPr lang="fr-CA" sz="1400" i="1" dirty="0" smtClean="0"/>
              <a:t> </a:t>
            </a:r>
            <a:r>
              <a:rPr lang="fr-CA" sz="1400" i="1" dirty="0" err="1" smtClean="0"/>
              <a:t>Words</a:t>
            </a:r>
            <a:endParaRPr lang="en-US" sz="1400" i="1" dirty="0"/>
          </a:p>
        </p:txBody>
      </p:sp>
      <p:sp>
        <p:nvSpPr>
          <p:cNvPr id="27" name="ZoneTexte 26"/>
          <p:cNvSpPr txBox="1"/>
          <p:nvPr/>
        </p:nvSpPr>
        <p:spPr>
          <a:xfrm>
            <a:off x="4304274" y="1844824"/>
            <a:ext cx="640240" cy="369332"/>
          </a:xfrm>
          <a:prstGeom prst="rect">
            <a:avLst/>
          </a:prstGeom>
          <a:noFill/>
        </p:spPr>
        <p:txBody>
          <a:bodyPr wrap="none" rtlCol="0">
            <a:spAutoFit/>
          </a:bodyPr>
          <a:lstStyle/>
          <a:p>
            <a:pPr algn="ctr"/>
            <a:r>
              <a:rPr lang="fr-CA" dirty="0" err="1" smtClean="0"/>
              <a:t>Craft</a:t>
            </a:r>
            <a:endParaRPr lang="en-US" dirty="0"/>
          </a:p>
        </p:txBody>
      </p:sp>
      <p:sp>
        <p:nvSpPr>
          <p:cNvPr id="28" name="ZoneTexte 27"/>
          <p:cNvSpPr txBox="1"/>
          <p:nvPr/>
        </p:nvSpPr>
        <p:spPr>
          <a:xfrm>
            <a:off x="7596336" y="5517232"/>
            <a:ext cx="569387" cy="369332"/>
          </a:xfrm>
          <a:prstGeom prst="rect">
            <a:avLst/>
          </a:prstGeom>
          <a:noFill/>
        </p:spPr>
        <p:txBody>
          <a:bodyPr wrap="none" rtlCol="0">
            <a:spAutoFit/>
          </a:bodyPr>
          <a:lstStyle/>
          <a:p>
            <a:r>
              <a:rPr lang="fr-CA" dirty="0" smtClean="0"/>
              <a:t>Sort</a:t>
            </a:r>
            <a:endParaRPr lang="en-US" dirty="0"/>
          </a:p>
        </p:txBody>
      </p:sp>
      <p:sp>
        <p:nvSpPr>
          <p:cNvPr id="29" name="ZoneTexte 28"/>
          <p:cNvSpPr txBox="1"/>
          <p:nvPr/>
        </p:nvSpPr>
        <p:spPr>
          <a:xfrm>
            <a:off x="683568" y="5517232"/>
            <a:ext cx="741870" cy="369332"/>
          </a:xfrm>
          <a:prstGeom prst="rect">
            <a:avLst/>
          </a:prstGeom>
          <a:noFill/>
        </p:spPr>
        <p:txBody>
          <a:bodyPr wrap="none" rtlCol="0">
            <a:spAutoFit/>
          </a:bodyPr>
          <a:lstStyle/>
          <a:p>
            <a:r>
              <a:rPr lang="fr-CA" dirty="0" err="1" smtClean="0"/>
              <a:t>Invest</a:t>
            </a:r>
            <a:endParaRPr lang="en-US" dirty="0"/>
          </a:p>
        </p:txBody>
      </p:sp>
      <p:sp>
        <p:nvSpPr>
          <p:cNvPr id="30" name="ZoneTexte 29"/>
          <p:cNvSpPr txBox="1"/>
          <p:nvPr/>
        </p:nvSpPr>
        <p:spPr>
          <a:xfrm>
            <a:off x="6588224" y="2708920"/>
            <a:ext cx="1210781" cy="369332"/>
          </a:xfrm>
          <a:prstGeom prst="rect">
            <a:avLst/>
          </a:prstGeom>
          <a:noFill/>
        </p:spPr>
        <p:txBody>
          <a:bodyPr wrap="none" rtlCol="0">
            <a:spAutoFit/>
          </a:bodyPr>
          <a:lstStyle/>
          <a:p>
            <a:r>
              <a:rPr lang="fr-CA" dirty="0" smtClean="0"/>
              <a:t>Train Minis</a:t>
            </a:r>
            <a:endParaRPr lang="en-US" dirty="0"/>
          </a:p>
        </p:txBody>
      </p:sp>
      <p:sp>
        <p:nvSpPr>
          <p:cNvPr id="31" name="ZoneTexte 30"/>
          <p:cNvSpPr txBox="1"/>
          <p:nvPr/>
        </p:nvSpPr>
        <p:spPr>
          <a:xfrm>
            <a:off x="3779912" y="5805264"/>
            <a:ext cx="1763624" cy="369332"/>
          </a:xfrm>
          <a:prstGeom prst="rect">
            <a:avLst/>
          </a:prstGeom>
          <a:noFill/>
        </p:spPr>
        <p:txBody>
          <a:bodyPr wrap="none" rtlCol="0">
            <a:spAutoFit/>
          </a:bodyPr>
          <a:lstStyle/>
          <a:p>
            <a:r>
              <a:rPr lang="fr-CA" dirty="0" smtClean="0"/>
              <a:t>Help </a:t>
            </a:r>
            <a:r>
              <a:rPr lang="fr-CA" dirty="0" err="1" smtClean="0"/>
              <a:t>Community</a:t>
            </a:r>
            <a:endParaRPr lang="en-US" dirty="0"/>
          </a:p>
        </p:txBody>
      </p:sp>
      <p:cxnSp>
        <p:nvCxnSpPr>
          <p:cNvPr id="33" name="Connecteur droit avec flèche 32"/>
          <p:cNvCxnSpPr/>
          <p:nvPr/>
        </p:nvCxnSpPr>
        <p:spPr>
          <a:xfrm flipH="1">
            <a:off x="5580112" y="5733256"/>
            <a:ext cx="43204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H="1" flipV="1">
            <a:off x="3347864" y="5805264"/>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flipV="1">
            <a:off x="6948264" y="3212976"/>
            <a:ext cx="14401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flipH="1" flipV="1">
            <a:off x="6012160" y="2276872"/>
            <a:ext cx="64807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err="1" smtClean="0"/>
              <a:t>Core</a:t>
            </a:r>
            <a:r>
              <a:rPr lang="fr-CA" dirty="0" smtClean="0"/>
              <a:t> </a:t>
            </a:r>
            <a:r>
              <a:rPr lang="fr-CA" dirty="0" err="1" smtClean="0"/>
              <a:t>Mechanic</a:t>
            </a:r>
            <a:r>
              <a:rPr lang="fr-CA" dirty="0" smtClean="0"/>
              <a:t> - </a:t>
            </a:r>
            <a:r>
              <a:rPr lang="fr-CA" dirty="0" err="1" smtClean="0"/>
              <a:t>Invest</a:t>
            </a:r>
            <a:endParaRPr lang="en-US" dirty="0"/>
          </a:p>
        </p:txBody>
      </p:sp>
      <p:sp>
        <p:nvSpPr>
          <p:cNvPr id="3" name="Espace réservé du contenu 2"/>
          <p:cNvSpPr>
            <a:spLocks noGrp="1"/>
          </p:cNvSpPr>
          <p:nvPr>
            <p:ph idx="1"/>
          </p:nvPr>
        </p:nvSpPr>
        <p:spPr>
          <a:xfrm>
            <a:off x="457200" y="1495514"/>
            <a:ext cx="8229600" cy="4669790"/>
          </a:xfrm>
        </p:spPr>
        <p:txBody>
          <a:bodyPr>
            <a:normAutofit/>
          </a:bodyPr>
          <a:lstStyle/>
          <a:p>
            <a:r>
              <a:rPr lang="en-US" sz="1400" dirty="0" smtClean="0"/>
              <a:t>The initial core mechanic requires the player to give the Minis a word to separate.</a:t>
            </a:r>
          </a:p>
          <a:p>
            <a:endParaRPr lang="en-US" sz="1400" dirty="0" smtClean="0"/>
          </a:p>
          <a:p>
            <a:r>
              <a:rPr lang="en-US" sz="1400" dirty="0" smtClean="0"/>
              <a:t>This word is very important, as it will directly influence what will the player </a:t>
            </a:r>
            <a:r>
              <a:rPr lang="en-US" sz="1400" dirty="0" smtClean="0"/>
              <a:t>gains </a:t>
            </a:r>
            <a:r>
              <a:rPr lang="en-US" sz="1400" dirty="0" smtClean="0"/>
              <a:t>from the following mechanics.</a:t>
            </a:r>
          </a:p>
          <a:p>
            <a:endParaRPr lang="en-US" sz="1400" dirty="0" smtClean="0"/>
          </a:p>
          <a:p>
            <a:r>
              <a:rPr lang="en-US" sz="1400" dirty="0" smtClean="0"/>
              <a:t>Before investing anything, the player needs to know </a:t>
            </a:r>
            <a:r>
              <a:rPr lang="en-US" sz="1400" dirty="0" smtClean="0"/>
              <a:t>what word </a:t>
            </a:r>
            <a:r>
              <a:rPr lang="en-US" sz="1400" dirty="0" smtClean="0"/>
              <a:t>he is looking for and how to get it.</a:t>
            </a:r>
          </a:p>
          <a:p>
            <a:pPr lvl="1"/>
            <a:r>
              <a:rPr lang="en-US" sz="1000" dirty="0" smtClean="0"/>
              <a:t>What letters does the word </a:t>
            </a:r>
            <a:r>
              <a:rPr lang="en-US" sz="1000" dirty="0" smtClean="0"/>
              <a:t>require?</a:t>
            </a:r>
            <a:endParaRPr lang="en-US" sz="1000" dirty="0" smtClean="0"/>
          </a:p>
          <a:p>
            <a:pPr lvl="1"/>
            <a:r>
              <a:rPr lang="en-US" sz="1000" dirty="0" smtClean="0"/>
              <a:t>What syllables does the word </a:t>
            </a:r>
            <a:r>
              <a:rPr lang="en-US" sz="1000" dirty="0" smtClean="0"/>
              <a:t>require?</a:t>
            </a:r>
            <a:endParaRPr lang="en-US" sz="1000" dirty="0" smtClean="0"/>
          </a:p>
          <a:p>
            <a:pPr lvl="1"/>
            <a:r>
              <a:rPr lang="en-US" sz="1000" dirty="0" smtClean="0"/>
              <a:t>What word components does the word </a:t>
            </a:r>
            <a:r>
              <a:rPr lang="en-US" sz="1000" dirty="0" smtClean="0"/>
              <a:t>require?</a:t>
            </a:r>
            <a:endParaRPr lang="en-US" sz="1000" dirty="0" smtClean="0"/>
          </a:p>
          <a:p>
            <a:pPr lvl="1"/>
            <a:r>
              <a:rPr lang="en-US" sz="1000" dirty="0" smtClean="0"/>
              <a:t>Can the word be made from multiple crafted words?</a:t>
            </a:r>
          </a:p>
          <a:p>
            <a:pPr lvl="1"/>
            <a:r>
              <a:rPr lang="en-US" sz="1000" dirty="0" smtClean="0"/>
              <a:t>Does the player </a:t>
            </a:r>
            <a:r>
              <a:rPr lang="en-US" sz="1000" dirty="0" smtClean="0"/>
              <a:t>have all </a:t>
            </a:r>
            <a:r>
              <a:rPr lang="en-US" sz="1000" dirty="0" smtClean="0"/>
              <a:t>the necessary letters/syllables/components to craft the word?</a:t>
            </a:r>
          </a:p>
          <a:p>
            <a:pPr lvl="1"/>
            <a:r>
              <a:rPr lang="en-US" sz="1000" dirty="0" smtClean="0"/>
              <a:t>If not, how he can get the missing elements?</a:t>
            </a:r>
          </a:p>
          <a:p>
            <a:pPr lvl="1"/>
            <a:endParaRPr lang="en-US" sz="1000" dirty="0" smtClean="0"/>
          </a:p>
          <a:p>
            <a:r>
              <a:rPr lang="en-US" sz="1400" dirty="0" smtClean="0"/>
              <a:t>Then, he will “seed” the original word to the Minis. This seeding is </a:t>
            </a:r>
            <a:r>
              <a:rPr lang="en-US" sz="1400" dirty="0" smtClean="0"/>
              <a:t>done using </a:t>
            </a:r>
            <a:r>
              <a:rPr lang="en-US" sz="1400" dirty="0" smtClean="0"/>
              <a:t>the radio.</a:t>
            </a:r>
          </a:p>
          <a:p>
            <a:pPr lvl="1"/>
            <a:r>
              <a:rPr lang="fr-CA" sz="1000" dirty="0" smtClean="0"/>
              <a:t>The radio </a:t>
            </a:r>
            <a:r>
              <a:rPr lang="fr-CA" sz="1000" dirty="0" err="1" smtClean="0"/>
              <a:t>is</a:t>
            </a:r>
            <a:r>
              <a:rPr lang="fr-CA" sz="1000" dirty="0" smtClean="0"/>
              <a:t> </a:t>
            </a:r>
            <a:r>
              <a:rPr lang="fr-CA" sz="1000" dirty="0" err="1" smtClean="0"/>
              <a:t>only</a:t>
            </a:r>
            <a:r>
              <a:rPr lang="fr-CA" sz="1000" dirty="0" smtClean="0"/>
              <a:t> </a:t>
            </a:r>
            <a:r>
              <a:rPr lang="fr-CA" sz="1000" dirty="0" err="1" smtClean="0"/>
              <a:t>used</a:t>
            </a:r>
            <a:r>
              <a:rPr lang="fr-CA" sz="1000" dirty="0" smtClean="0"/>
              <a:t> to </a:t>
            </a:r>
            <a:r>
              <a:rPr lang="fr-CA" sz="1000" dirty="0" err="1" smtClean="0"/>
              <a:t>propagate</a:t>
            </a:r>
            <a:r>
              <a:rPr lang="fr-CA" sz="1000" dirty="0" smtClean="0"/>
              <a:t> the </a:t>
            </a:r>
            <a:r>
              <a:rPr lang="fr-CA" sz="1000" dirty="0" err="1" smtClean="0"/>
              <a:t>seed</a:t>
            </a:r>
            <a:r>
              <a:rPr lang="fr-CA" sz="1000" dirty="0" smtClean="0"/>
              <a:t> </a:t>
            </a:r>
            <a:r>
              <a:rPr lang="fr-CA" sz="1000" dirty="0" err="1" smtClean="0"/>
              <a:t>words</a:t>
            </a:r>
            <a:r>
              <a:rPr lang="fr-CA" sz="1000" dirty="0" smtClean="0"/>
              <a:t> to the Minis, as a narrative </a:t>
            </a:r>
            <a:r>
              <a:rPr lang="fr-CA" sz="1000" dirty="0" err="1" smtClean="0"/>
              <a:t>element</a:t>
            </a:r>
            <a:r>
              <a:rPr lang="fr-CA" sz="1000" dirty="0" smtClean="0"/>
              <a:t>.</a:t>
            </a:r>
            <a:endParaRPr lang="en-US" sz="1000" dirty="0" smtClean="0"/>
          </a:p>
          <a:p>
            <a:pPr lvl="1"/>
            <a:r>
              <a:rPr lang="fr-CA" sz="1000" dirty="0" smtClean="0"/>
              <a:t>The </a:t>
            </a:r>
            <a:r>
              <a:rPr lang="fr-CA" sz="1000" dirty="0" err="1" smtClean="0"/>
              <a:t>seeded</a:t>
            </a:r>
            <a:r>
              <a:rPr lang="fr-CA" sz="1000" dirty="0" smtClean="0"/>
              <a:t> </a:t>
            </a:r>
            <a:r>
              <a:rPr lang="fr-CA" sz="1000" dirty="0" err="1" smtClean="0"/>
              <a:t>word</a:t>
            </a:r>
            <a:r>
              <a:rPr lang="fr-CA" sz="1000" dirty="0" smtClean="0"/>
              <a:t> </a:t>
            </a:r>
            <a:r>
              <a:rPr lang="fr-CA" sz="1000" dirty="0" err="1" smtClean="0"/>
              <a:t>directly</a:t>
            </a:r>
            <a:r>
              <a:rPr lang="fr-CA" sz="1000" dirty="0" smtClean="0"/>
              <a:t> influence </a:t>
            </a:r>
            <a:r>
              <a:rPr lang="fr-CA" sz="1000" dirty="0" err="1" smtClean="0"/>
              <a:t>what</a:t>
            </a:r>
            <a:r>
              <a:rPr lang="fr-CA" sz="1000" dirty="0" smtClean="0"/>
              <a:t> the </a:t>
            </a:r>
            <a:r>
              <a:rPr lang="fr-CA" sz="1000" dirty="0" err="1" smtClean="0"/>
              <a:t>Minis</a:t>
            </a:r>
            <a:r>
              <a:rPr lang="fr-CA" sz="1000" dirty="0" smtClean="0"/>
              <a:t> </a:t>
            </a:r>
            <a:r>
              <a:rPr lang="fr-CA" sz="1000" dirty="0" err="1" smtClean="0"/>
              <a:t>produce</a:t>
            </a:r>
            <a:r>
              <a:rPr lang="fr-CA" sz="1000" dirty="0" smtClean="0"/>
              <a:t>.</a:t>
            </a:r>
            <a:endParaRPr lang="fr-CA" sz="1000" dirty="0" smtClean="0"/>
          </a:p>
          <a:p>
            <a:pPr lvl="1"/>
            <a:endParaRPr lang="fr-CA" sz="1000" dirty="0" smtClean="0"/>
          </a:p>
          <a:p>
            <a:r>
              <a:rPr lang="en-US" sz="1400" dirty="0" smtClean="0"/>
              <a:t>Depending on what the player has fed a Mini, </a:t>
            </a:r>
            <a:r>
              <a:rPr lang="en-US" sz="1400" dirty="0" smtClean="0"/>
              <a:t>the</a:t>
            </a:r>
            <a:r>
              <a:rPr lang="en-US" sz="1400" dirty="0" smtClean="0"/>
              <a:t> </a:t>
            </a:r>
            <a:r>
              <a:rPr lang="en-US" sz="1400" dirty="0" smtClean="0"/>
              <a:t>Mini changes color and provides different types of </a:t>
            </a:r>
            <a:r>
              <a:rPr lang="en-US" sz="1400" dirty="0" smtClean="0"/>
              <a:t>outcomes.</a:t>
            </a:r>
            <a:endParaRPr lang="en-US" sz="1400" dirty="0" smtClean="0"/>
          </a:p>
          <a:p>
            <a:pPr lvl="1"/>
            <a:r>
              <a:rPr lang="en-US" sz="1000" dirty="0" smtClean="0"/>
              <a:t>Ex.: A letter Mini that ate pizza becomes red and only provide vowels.</a:t>
            </a:r>
          </a:p>
          <a:p>
            <a:endParaRPr lang="en-US" sz="1400" dirty="0" smtClean="0"/>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Minis</a:t>
            </a:r>
            <a:endParaRPr lang="en-US" dirty="0"/>
          </a:p>
        </p:txBody>
      </p:sp>
      <p:sp>
        <p:nvSpPr>
          <p:cNvPr id="3" name="Espace réservé du contenu 2"/>
          <p:cNvSpPr>
            <a:spLocks noGrp="1"/>
          </p:cNvSpPr>
          <p:nvPr>
            <p:ph idx="1"/>
          </p:nvPr>
        </p:nvSpPr>
        <p:spPr>
          <a:xfrm>
            <a:off x="457200" y="1495514"/>
            <a:ext cx="8229600" cy="4669790"/>
          </a:xfrm>
        </p:spPr>
        <p:txBody>
          <a:bodyPr>
            <a:normAutofit/>
          </a:bodyPr>
          <a:lstStyle/>
          <a:p>
            <a:r>
              <a:rPr lang="fr-CA" sz="1400" dirty="0" smtClean="0"/>
              <a:t>Minis are </a:t>
            </a:r>
            <a:r>
              <a:rPr lang="fr-CA" sz="1400" dirty="0" err="1" smtClean="0"/>
              <a:t>small</a:t>
            </a:r>
            <a:r>
              <a:rPr lang="fr-CA" sz="1400" dirty="0" smtClean="0"/>
              <a:t> </a:t>
            </a:r>
            <a:r>
              <a:rPr lang="fr-CA" sz="1400" dirty="0" err="1" smtClean="0"/>
              <a:t>creatures</a:t>
            </a:r>
            <a:r>
              <a:rPr lang="fr-CA" sz="1400" dirty="0" smtClean="0"/>
              <a:t> </a:t>
            </a:r>
            <a:r>
              <a:rPr lang="fr-CA" sz="1400" dirty="0" err="1" smtClean="0"/>
              <a:t>that</a:t>
            </a:r>
            <a:r>
              <a:rPr lang="fr-CA" sz="1400" dirty="0" smtClean="0"/>
              <a:t> </a:t>
            </a:r>
            <a:r>
              <a:rPr lang="fr-CA" sz="1400" dirty="0" err="1" smtClean="0"/>
              <a:t>produces</a:t>
            </a:r>
            <a:r>
              <a:rPr lang="fr-CA" sz="1400" dirty="0" smtClean="0"/>
              <a:t> </a:t>
            </a:r>
            <a:r>
              <a:rPr lang="fr-CA" sz="1400" dirty="0" err="1" smtClean="0"/>
              <a:t>different</a:t>
            </a:r>
            <a:r>
              <a:rPr lang="fr-CA" sz="1400" dirty="0" smtClean="0"/>
              <a:t> </a:t>
            </a:r>
            <a:r>
              <a:rPr lang="fr-CA" sz="1400" dirty="0" err="1" smtClean="0"/>
              <a:t>outcomes</a:t>
            </a:r>
            <a:r>
              <a:rPr lang="fr-CA" sz="1400" dirty="0" smtClean="0"/>
              <a:t> (</a:t>
            </a:r>
            <a:r>
              <a:rPr lang="fr-CA" sz="1400" dirty="0" err="1" smtClean="0"/>
              <a:t>letters</a:t>
            </a:r>
            <a:r>
              <a:rPr lang="fr-CA" sz="1400" dirty="0" smtClean="0"/>
              <a:t>, </a:t>
            </a:r>
            <a:r>
              <a:rPr lang="fr-CA" sz="1400" dirty="0" err="1" smtClean="0"/>
              <a:t>syllables</a:t>
            </a:r>
            <a:r>
              <a:rPr lang="fr-CA" sz="1400" dirty="0" smtClean="0"/>
              <a:t>, components)  </a:t>
            </a:r>
            <a:r>
              <a:rPr lang="fr-CA" sz="1400" dirty="0" err="1" smtClean="0"/>
              <a:t>required</a:t>
            </a:r>
            <a:r>
              <a:rPr lang="fr-CA" sz="1400" dirty="0" smtClean="0"/>
              <a:t> to </a:t>
            </a:r>
            <a:r>
              <a:rPr lang="fr-CA" sz="1400" dirty="0" err="1" smtClean="0"/>
              <a:t>craft</a:t>
            </a:r>
            <a:r>
              <a:rPr lang="fr-CA" sz="1400" dirty="0" smtClean="0"/>
              <a:t> </a:t>
            </a:r>
            <a:r>
              <a:rPr lang="fr-CA" sz="1400" dirty="0" err="1" smtClean="0"/>
              <a:t>words</a:t>
            </a:r>
            <a:r>
              <a:rPr lang="fr-CA" sz="1400" dirty="0" smtClean="0"/>
              <a:t>.</a:t>
            </a:r>
          </a:p>
          <a:p>
            <a:endParaRPr lang="fr-CA" sz="1400" dirty="0" smtClean="0"/>
          </a:p>
          <a:p>
            <a:r>
              <a:rPr lang="fr-CA" sz="1400" dirty="0" err="1" smtClean="0"/>
              <a:t>They</a:t>
            </a:r>
            <a:r>
              <a:rPr lang="fr-CA" sz="1400" dirty="0" smtClean="0"/>
              <a:t> </a:t>
            </a:r>
            <a:r>
              <a:rPr lang="fr-CA" sz="1400" dirty="0" err="1" smtClean="0"/>
              <a:t>can</a:t>
            </a:r>
            <a:r>
              <a:rPr lang="fr-CA" sz="1400" dirty="0" smtClean="0"/>
              <a:t> </a:t>
            </a:r>
            <a:r>
              <a:rPr lang="fr-CA" sz="1400" dirty="0" err="1" smtClean="0"/>
              <a:t>be</a:t>
            </a:r>
            <a:r>
              <a:rPr lang="fr-CA" sz="1400" dirty="0" smtClean="0"/>
              <a:t> </a:t>
            </a:r>
            <a:r>
              <a:rPr lang="fr-CA" sz="1400" dirty="0" err="1" smtClean="0"/>
              <a:t>influenced</a:t>
            </a:r>
            <a:r>
              <a:rPr lang="fr-CA" sz="1400" dirty="0" smtClean="0"/>
              <a:t> in </a:t>
            </a:r>
            <a:r>
              <a:rPr lang="fr-CA" sz="1400" dirty="0" err="1" smtClean="0"/>
              <a:t>many</a:t>
            </a:r>
            <a:r>
              <a:rPr lang="fr-CA" sz="1400" dirty="0" smtClean="0"/>
              <a:t> </a:t>
            </a:r>
            <a:r>
              <a:rPr lang="fr-CA" sz="1400" dirty="0" err="1" smtClean="0"/>
              <a:t>ways</a:t>
            </a:r>
            <a:r>
              <a:rPr lang="fr-CA" sz="1400" dirty="0" smtClean="0"/>
              <a:t>.</a:t>
            </a:r>
          </a:p>
          <a:p>
            <a:pPr lvl="1"/>
            <a:r>
              <a:rPr lang="fr-CA" sz="1000" dirty="0" smtClean="0"/>
              <a:t>Radio</a:t>
            </a:r>
          </a:p>
          <a:p>
            <a:pPr lvl="1"/>
            <a:r>
              <a:rPr lang="fr-CA" sz="1000" dirty="0" smtClean="0"/>
              <a:t>Food, </a:t>
            </a:r>
            <a:r>
              <a:rPr lang="fr-CA" sz="1000" dirty="0" err="1" smtClean="0"/>
              <a:t>which</a:t>
            </a:r>
            <a:r>
              <a:rPr lang="fr-CA" sz="1000" dirty="0" smtClean="0"/>
              <a:t> </a:t>
            </a:r>
            <a:r>
              <a:rPr lang="fr-CA" sz="1000" dirty="0" err="1" smtClean="0"/>
              <a:t>temporarily</a:t>
            </a:r>
            <a:r>
              <a:rPr lang="fr-CA" sz="1000" dirty="0" smtClean="0"/>
              <a:t> </a:t>
            </a:r>
            <a:r>
              <a:rPr lang="fr-CA" sz="1000" dirty="0" err="1" smtClean="0"/>
              <a:t>gives</a:t>
            </a:r>
            <a:r>
              <a:rPr lang="fr-CA" sz="1000" dirty="0" smtClean="0"/>
              <a:t> </a:t>
            </a:r>
            <a:r>
              <a:rPr lang="fr-CA" sz="1000" dirty="0" err="1" smtClean="0"/>
              <a:t>them</a:t>
            </a:r>
            <a:r>
              <a:rPr lang="fr-CA" sz="1000" dirty="0" smtClean="0"/>
              <a:t> a </a:t>
            </a:r>
            <a:r>
              <a:rPr lang="fr-CA" sz="1000" dirty="0" err="1" smtClean="0"/>
              <a:t>color</a:t>
            </a:r>
            <a:endParaRPr lang="fr-CA" sz="1000" dirty="0" smtClean="0"/>
          </a:p>
          <a:p>
            <a:endParaRPr lang="fr-CA" sz="1400" dirty="0" smtClean="0"/>
          </a:p>
          <a:p>
            <a:r>
              <a:rPr lang="fr-CA" sz="1400" dirty="0" err="1" smtClean="0"/>
              <a:t>They</a:t>
            </a:r>
            <a:r>
              <a:rPr lang="fr-CA" sz="1400" dirty="0" smtClean="0"/>
              <a:t> </a:t>
            </a:r>
            <a:r>
              <a:rPr lang="fr-CA" sz="1400" dirty="0" err="1" smtClean="0"/>
              <a:t>also</a:t>
            </a:r>
            <a:r>
              <a:rPr lang="fr-CA" sz="1400" dirty="0" smtClean="0"/>
              <a:t> have a </a:t>
            </a:r>
            <a:r>
              <a:rPr lang="fr-CA" sz="1400" dirty="0" err="1" smtClean="0"/>
              <a:t>key</a:t>
            </a:r>
            <a:r>
              <a:rPr lang="fr-CA" sz="1400" dirty="0" smtClean="0"/>
              <a:t> </a:t>
            </a:r>
            <a:r>
              <a:rPr lang="fr-CA" sz="1400" dirty="0" err="1" smtClean="0"/>
              <a:t>attribute</a:t>
            </a:r>
            <a:r>
              <a:rPr lang="fr-CA" sz="1400" dirty="0" smtClean="0"/>
              <a:t> </a:t>
            </a:r>
            <a:r>
              <a:rPr lang="fr-CA" sz="1400" dirty="0" err="1" smtClean="0"/>
              <a:t>that</a:t>
            </a:r>
            <a:r>
              <a:rPr lang="fr-CA" sz="1400" dirty="0" smtClean="0"/>
              <a:t> </a:t>
            </a:r>
            <a:r>
              <a:rPr lang="fr-CA" sz="1400" dirty="0" err="1" smtClean="0"/>
              <a:t>never</a:t>
            </a:r>
            <a:r>
              <a:rPr lang="fr-CA" sz="1400" dirty="0" smtClean="0"/>
              <a:t> changes</a:t>
            </a:r>
          </a:p>
          <a:p>
            <a:pPr lvl="1"/>
            <a:r>
              <a:rPr lang="fr-CA" sz="1000" dirty="0" smtClean="0"/>
              <a:t>The </a:t>
            </a:r>
            <a:r>
              <a:rPr lang="fr-CA" sz="1000" dirty="0" err="1" smtClean="0"/>
              <a:t>letter</a:t>
            </a:r>
            <a:r>
              <a:rPr lang="fr-CA" sz="1000" dirty="0" smtClean="0"/>
              <a:t> Mini </a:t>
            </a:r>
            <a:r>
              <a:rPr lang="fr-CA" sz="1000" dirty="0" err="1" smtClean="0"/>
              <a:t>will</a:t>
            </a:r>
            <a:r>
              <a:rPr lang="fr-CA" sz="1000" dirty="0" smtClean="0"/>
              <a:t> </a:t>
            </a:r>
            <a:r>
              <a:rPr lang="fr-CA" sz="1000" dirty="0" err="1" smtClean="0"/>
              <a:t>always</a:t>
            </a:r>
            <a:r>
              <a:rPr lang="fr-CA" sz="1000" dirty="0" smtClean="0"/>
              <a:t> </a:t>
            </a:r>
            <a:r>
              <a:rPr lang="fr-CA" sz="1000" dirty="0" err="1" smtClean="0"/>
              <a:t>be</a:t>
            </a:r>
            <a:r>
              <a:rPr lang="fr-CA" sz="1000" dirty="0" smtClean="0"/>
              <a:t> a </a:t>
            </a:r>
            <a:r>
              <a:rPr lang="fr-CA" sz="1000" dirty="0" err="1" smtClean="0"/>
              <a:t>Letter</a:t>
            </a:r>
            <a:r>
              <a:rPr lang="fr-CA" sz="1000" dirty="0" smtClean="0"/>
              <a:t> Mini</a:t>
            </a:r>
          </a:p>
        </p:txBody>
      </p:sp>
      <p:sp>
        <p:nvSpPr>
          <p:cNvPr id="5" name="ZoneTexte 4"/>
          <p:cNvSpPr txBox="1"/>
          <p:nvPr/>
        </p:nvSpPr>
        <p:spPr>
          <a:xfrm>
            <a:off x="350378" y="6546079"/>
            <a:ext cx="4390946" cy="246221"/>
          </a:xfrm>
          <a:prstGeom prst="rect">
            <a:avLst/>
          </a:prstGeom>
          <a:noFill/>
        </p:spPr>
        <p:txBody>
          <a:bodyPr wrap="none" rtlCol="0">
            <a:spAutoFit/>
          </a:bodyPr>
          <a:lstStyle/>
          <a:p>
            <a:r>
              <a:rPr lang="en-US" sz="1000" dirty="0" smtClean="0">
                <a:solidFill>
                  <a:schemeClr val="bg1">
                    <a:lumMod val="75000"/>
                  </a:schemeClr>
                </a:solidFill>
              </a:rPr>
              <a:t>© Curriculum Associates &amp; Frima Studio 2015 | All rights reserved | Confidential</a:t>
            </a:r>
            <a:endParaRPr lang="en-US" sz="1000" dirty="0">
              <a:solidFill>
                <a:schemeClr val="bg1">
                  <a:lumMod val="75000"/>
                </a:schemeClr>
              </a:solidFill>
            </a:endParaRPr>
          </a:p>
        </p:txBody>
      </p:sp>
      <p:graphicFrame>
        <p:nvGraphicFramePr>
          <p:cNvPr id="6" name="Tableau 5"/>
          <p:cNvGraphicFramePr>
            <a:graphicFrameLocks noGrp="1"/>
          </p:cNvGraphicFramePr>
          <p:nvPr/>
        </p:nvGraphicFramePr>
        <p:xfrm>
          <a:off x="1547664" y="3645024"/>
          <a:ext cx="6096000" cy="2225040"/>
        </p:xfrm>
        <a:graphic>
          <a:graphicData uri="http://schemas.openxmlformats.org/drawingml/2006/table">
            <a:tbl>
              <a:tblPr firstRow="1" firstCol="1" bandRow="1">
                <a:tableStyleId>{5C22544A-7EE6-4342-B048-85BDC9FD1C3A}</a:tableStyleId>
              </a:tblPr>
              <a:tblGrid>
                <a:gridCol w="1524000"/>
                <a:gridCol w="1524000"/>
                <a:gridCol w="1524000"/>
                <a:gridCol w="1524000"/>
              </a:tblGrid>
              <a:tr h="370840">
                <a:tc>
                  <a:txBody>
                    <a:bodyPr/>
                    <a:lstStyle/>
                    <a:p>
                      <a:r>
                        <a:rPr lang="fr-CA" sz="1400" dirty="0" err="1" smtClean="0"/>
                        <a:t>Attribute</a:t>
                      </a:r>
                      <a:endParaRPr lang="en-US" sz="1400" dirty="0"/>
                    </a:p>
                  </a:txBody>
                  <a:tcPr/>
                </a:tc>
                <a:tc>
                  <a:txBody>
                    <a:bodyPr/>
                    <a:lstStyle/>
                    <a:p>
                      <a:r>
                        <a:rPr lang="fr-CA" sz="1400" dirty="0" err="1" smtClean="0"/>
                        <a:t>Letter</a:t>
                      </a:r>
                      <a:r>
                        <a:rPr lang="fr-CA" sz="1400" dirty="0" smtClean="0"/>
                        <a:t> Mini</a:t>
                      </a:r>
                      <a:endParaRPr lang="en-US" sz="1400" dirty="0"/>
                    </a:p>
                  </a:txBody>
                  <a:tcPr/>
                </a:tc>
                <a:tc>
                  <a:txBody>
                    <a:bodyPr/>
                    <a:lstStyle/>
                    <a:p>
                      <a:r>
                        <a:rPr lang="fr-CA" sz="1400" dirty="0" err="1" smtClean="0"/>
                        <a:t>Syllable</a:t>
                      </a:r>
                      <a:r>
                        <a:rPr lang="fr-CA" sz="1400" dirty="0" smtClean="0"/>
                        <a:t> Mini</a:t>
                      </a:r>
                      <a:endParaRPr lang="en-US" sz="1400" dirty="0"/>
                    </a:p>
                  </a:txBody>
                  <a:tcPr/>
                </a:tc>
                <a:tc>
                  <a:txBody>
                    <a:bodyPr/>
                    <a:lstStyle/>
                    <a:p>
                      <a:r>
                        <a:rPr lang="fr-CA" sz="1400" dirty="0" smtClean="0"/>
                        <a:t>Component </a:t>
                      </a:r>
                      <a:r>
                        <a:rPr lang="fr-CA" sz="1400" baseline="0" dirty="0" smtClean="0"/>
                        <a:t>Mini</a:t>
                      </a:r>
                      <a:endParaRPr lang="en-US" sz="1400" dirty="0"/>
                    </a:p>
                  </a:txBody>
                  <a:tcPr/>
                </a:tc>
              </a:tr>
              <a:tr h="370840">
                <a:tc>
                  <a:txBody>
                    <a:bodyPr/>
                    <a:lstStyle/>
                    <a:p>
                      <a:r>
                        <a:rPr lang="fr-CA" sz="1400" dirty="0" smtClean="0"/>
                        <a:t>Default</a:t>
                      </a:r>
                      <a:endParaRPr lang="en-US" sz="1400" dirty="0"/>
                    </a:p>
                  </a:txBody>
                  <a:tcPr/>
                </a:tc>
                <a:tc>
                  <a:txBody>
                    <a:bodyPr/>
                    <a:lstStyle/>
                    <a:p>
                      <a:r>
                        <a:rPr lang="fr-CA" sz="1400" dirty="0" err="1" smtClean="0"/>
                        <a:t>Random</a:t>
                      </a:r>
                      <a:endParaRPr lang="en-US" sz="1400" dirty="0"/>
                    </a:p>
                  </a:txBody>
                  <a:tcPr/>
                </a:tc>
                <a:tc>
                  <a:txBody>
                    <a:bodyPr/>
                    <a:lstStyle/>
                    <a:p>
                      <a:r>
                        <a:rPr lang="fr-CA" sz="1400" dirty="0" err="1" smtClean="0"/>
                        <a:t>Random</a:t>
                      </a:r>
                      <a:endParaRPr lang="en-US" sz="1400" dirty="0"/>
                    </a:p>
                  </a:txBody>
                  <a:tcPr/>
                </a:tc>
                <a:tc>
                  <a:txBody>
                    <a:bodyPr/>
                    <a:lstStyle/>
                    <a:p>
                      <a:r>
                        <a:rPr lang="fr-CA" sz="1400" dirty="0" err="1" smtClean="0"/>
                        <a:t>Random</a:t>
                      </a:r>
                      <a:endParaRPr lang="en-US" sz="1400" dirty="0"/>
                    </a:p>
                  </a:txBody>
                  <a:tcPr/>
                </a:tc>
              </a:tr>
              <a:tr h="370840">
                <a:tc>
                  <a:txBody>
                    <a:bodyPr/>
                    <a:lstStyle/>
                    <a:p>
                      <a:r>
                        <a:rPr lang="fr-CA" sz="1400" dirty="0" smtClean="0"/>
                        <a:t>Type 1</a:t>
                      </a:r>
                      <a:endParaRPr lang="en-US" sz="1400" dirty="0"/>
                    </a:p>
                  </a:txBody>
                  <a:tcPr/>
                </a:tc>
                <a:tc>
                  <a:txBody>
                    <a:bodyPr/>
                    <a:lstStyle/>
                    <a:p>
                      <a:r>
                        <a:rPr lang="fr-CA" sz="1400" dirty="0" err="1" smtClean="0"/>
                        <a:t>Vowel</a:t>
                      </a:r>
                      <a:endParaRPr lang="en-US" sz="1400" dirty="0"/>
                    </a:p>
                  </a:txBody>
                  <a:tcPr/>
                </a:tc>
                <a:tc>
                  <a:txBody>
                    <a:bodyPr/>
                    <a:lstStyle/>
                    <a:p>
                      <a:r>
                        <a:rPr lang="fr-CA" sz="1400" dirty="0" err="1" smtClean="0"/>
                        <a:t>Rhyme</a:t>
                      </a:r>
                      <a:endParaRPr lang="en-US" sz="1400" dirty="0"/>
                    </a:p>
                  </a:txBody>
                  <a:tcPr/>
                </a:tc>
                <a:tc>
                  <a:txBody>
                    <a:bodyPr/>
                    <a:lstStyle/>
                    <a:p>
                      <a:r>
                        <a:rPr lang="fr-CA" sz="1400" dirty="0" err="1" smtClean="0"/>
                        <a:t>Root</a:t>
                      </a:r>
                      <a:endParaRPr lang="en-US" sz="1400" dirty="0"/>
                    </a:p>
                  </a:txBody>
                  <a:tcPr/>
                </a:tc>
              </a:tr>
              <a:tr h="370840">
                <a:tc>
                  <a:txBody>
                    <a:bodyPr/>
                    <a:lstStyle/>
                    <a:p>
                      <a:r>
                        <a:rPr lang="fr-CA" sz="1400" dirty="0" smtClean="0"/>
                        <a:t>Type 2</a:t>
                      </a:r>
                      <a:endParaRPr lang="en-US" sz="1400" dirty="0"/>
                    </a:p>
                  </a:txBody>
                  <a:tcPr/>
                </a:tc>
                <a:tc>
                  <a:txBody>
                    <a:bodyPr/>
                    <a:lstStyle/>
                    <a:p>
                      <a:r>
                        <a:rPr lang="fr-CA" sz="1400" dirty="0" smtClean="0"/>
                        <a:t>Consonant</a:t>
                      </a:r>
                      <a:endParaRPr lang="en-US" sz="1400" dirty="0"/>
                    </a:p>
                  </a:txBody>
                  <a:tcPr/>
                </a:tc>
                <a:tc>
                  <a:txBody>
                    <a:bodyPr/>
                    <a:lstStyle/>
                    <a:p>
                      <a:r>
                        <a:rPr lang="fr-CA" sz="1400" dirty="0" smtClean="0"/>
                        <a:t>2-</a:t>
                      </a:r>
                      <a:r>
                        <a:rPr lang="fr-CA" sz="1400" dirty="0" err="1" smtClean="0"/>
                        <a:t>Letters</a:t>
                      </a:r>
                      <a:r>
                        <a:rPr lang="fr-CA" sz="1400" baseline="0" dirty="0" smtClean="0"/>
                        <a:t> Long</a:t>
                      </a:r>
                      <a:endParaRPr lang="en-US" sz="1400" dirty="0"/>
                    </a:p>
                  </a:txBody>
                  <a:tcPr/>
                </a:tc>
                <a:tc>
                  <a:txBody>
                    <a:bodyPr/>
                    <a:lstStyle/>
                    <a:p>
                      <a:r>
                        <a:rPr lang="fr-CA" sz="1400" dirty="0" err="1" smtClean="0"/>
                        <a:t>Suffix</a:t>
                      </a:r>
                      <a:endParaRPr lang="en-US" sz="1400" dirty="0"/>
                    </a:p>
                  </a:txBody>
                  <a:tcPr/>
                </a:tc>
              </a:tr>
              <a:tr h="370840">
                <a:tc>
                  <a:txBody>
                    <a:bodyPr/>
                    <a:lstStyle/>
                    <a:p>
                      <a:r>
                        <a:rPr lang="fr-CA" sz="1400" dirty="0" smtClean="0"/>
                        <a:t>Type 3</a:t>
                      </a:r>
                      <a:endParaRPr lang="en-US" sz="1400" dirty="0"/>
                    </a:p>
                  </a:txBody>
                  <a:tcPr/>
                </a:tc>
                <a:tc>
                  <a:txBody>
                    <a:bodyPr/>
                    <a:lstStyle/>
                    <a:p>
                      <a:r>
                        <a:rPr lang="fr-CA" sz="1400" dirty="0" smtClean="0"/>
                        <a:t>High-</a:t>
                      </a:r>
                      <a:r>
                        <a:rPr lang="fr-CA" sz="1400" dirty="0" err="1" smtClean="0"/>
                        <a:t>Frequency</a:t>
                      </a:r>
                      <a:endParaRPr lang="en-US" sz="1400" dirty="0"/>
                    </a:p>
                  </a:txBody>
                  <a:tcPr/>
                </a:tc>
                <a:tc>
                  <a:txBody>
                    <a:bodyPr/>
                    <a:lstStyle/>
                    <a:p>
                      <a:r>
                        <a:rPr lang="fr-CA" sz="1400" dirty="0" smtClean="0"/>
                        <a:t>3-</a:t>
                      </a:r>
                      <a:r>
                        <a:rPr lang="fr-CA" sz="1400" dirty="0" err="1" smtClean="0"/>
                        <a:t>Letters</a:t>
                      </a:r>
                      <a:r>
                        <a:rPr lang="fr-CA" sz="1400" baseline="0" dirty="0" smtClean="0"/>
                        <a:t> Long</a:t>
                      </a:r>
                      <a:endParaRPr lang="en-US" sz="1400" dirty="0"/>
                    </a:p>
                  </a:txBody>
                  <a:tcPr/>
                </a:tc>
                <a:tc>
                  <a:txBody>
                    <a:bodyPr/>
                    <a:lstStyle/>
                    <a:p>
                      <a:r>
                        <a:rPr lang="fr-CA" sz="1400" dirty="0" err="1" smtClean="0"/>
                        <a:t>Preffix</a:t>
                      </a:r>
                      <a:endParaRPr lang="en-US" sz="1400" dirty="0"/>
                    </a:p>
                  </a:txBody>
                  <a:tcPr/>
                </a:tc>
              </a:tr>
              <a:tr h="370840">
                <a:tc>
                  <a:txBody>
                    <a:bodyPr/>
                    <a:lstStyle/>
                    <a:p>
                      <a:r>
                        <a:rPr lang="fr-CA" sz="1400" dirty="0" smtClean="0"/>
                        <a:t>Type 4</a:t>
                      </a:r>
                      <a:endParaRPr lang="en-US" sz="1400" dirty="0"/>
                    </a:p>
                  </a:txBody>
                  <a:tcPr/>
                </a:tc>
                <a:tc>
                  <a:txBody>
                    <a:bodyPr/>
                    <a:lstStyle/>
                    <a:p>
                      <a:r>
                        <a:rPr lang="fr-CA" sz="1400" dirty="0" err="1" smtClean="0"/>
                        <a:t>Low</a:t>
                      </a:r>
                      <a:r>
                        <a:rPr lang="fr-CA" sz="1400" dirty="0" smtClean="0"/>
                        <a:t>-</a:t>
                      </a:r>
                      <a:r>
                        <a:rPr lang="fr-CA" sz="1400" dirty="0" err="1" smtClean="0"/>
                        <a:t>Frequency</a:t>
                      </a:r>
                      <a:endParaRPr lang="en-US" sz="1400" dirty="0"/>
                    </a:p>
                  </a:txBody>
                  <a:tcPr/>
                </a:tc>
                <a:tc>
                  <a:txBody>
                    <a:bodyPr/>
                    <a:lstStyle/>
                    <a:p>
                      <a:r>
                        <a:rPr lang="fr-CA" sz="1400" dirty="0" smtClean="0"/>
                        <a:t>4-</a:t>
                      </a:r>
                      <a:r>
                        <a:rPr lang="fr-CA" sz="1400" dirty="0" err="1" smtClean="0"/>
                        <a:t>Letters</a:t>
                      </a:r>
                      <a:r>
                        <a:rPr lang="fr-CA" sz="1400" baseline="0" dirty="0" smtClean="0"/>
                        <a:t> Long</a:t>
                      </a:r>
                      <a:endParaRPr lang="en-US" sz="1400" dirty="0"/>
                    </a:p>
                  </a:txBody>
                  <a:tcPr/>
                </a:tc>
                <a:tc>
                  <a:txBody>
                    <a:bodyPr/>
                    <a:lstStyle/>
                    <a:p>
                      <a:r>
                        <a:rPr lang="fr-CA" sz="1400" dirty="0" err="1" smtClean="0"/>
                        <a:t>Other</a:t>
                      </a:r>
                      <a:r>
                        <a:rPr lang="fr-CA" sz="1400" dirty="0" smtClean="0"/>
                        <a:t> </a:t>
                      </a:r>
                      <a:r>
                        <a:rPr lang="fr-CA" sz="1400" dirty="0" err="1" smtClean="0"/>
                        <a:t>Affix</a:t>
                      </a:r>
                      <a:endParaRPr lang="en-US" sz="1400" dirty="0"/>
                    </a:p>
                  </a:txBody>
                  <a:tcPr/>
                </a:tc>
              </a:tr>
            </a:tbl>
          </a:graphicData>
        </a:graphic>
      </p:graphicFrame>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TotalTime>
  <Words>3476</Words>
  <Application>Microsoft Macintosh PowerPoint</Application>
  <PresentationFormat>On-screen Show (4:3)</PresentationFormat>
  <Paragraphs>359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Thème Office</vt:lpstr>
      <vt:lpstr>Concept #2</vt:lpstr>
      <vt:lpstr>What is covered in this document?</vt:lpstr>
      <vt:lpstr>What is Concept 2?</vt:lpstr>
      <vt:lpstr>Overarching Story</vt:lpstr>
      <vt:lpstr>Synopsis</vt:lpstr>
      <vt:lpstr>Story progress over the years</vt:lpstr>
      <vt:lpstr>Mechanics</vt:lpstr>
      <vt:lpstr>Core Mechanic - Invest</vt:lpstr>
      <vt:lpstr>Minis</vt:lpstr>
      <vt:lpstr>PowerPoint Presentation</vt:lpstr>
      <vt:lpstr>PowerPoint Presentation</vt:lpstr>
      <vt:lpstr>Core Mechanic - Craft</vt:lpstr>
      <vt:lpstr>PowerPoint Presentation</vt:lpstr>
      <vt:lpstr>Core Mechanic - Sort</vt:lpstr>
      <vt:lpstr>PowerPoint Presentation</vt:lpstr>
      <vt:lpstr>Gameplay</vt:lpstr>
      <vt:lpstr>PowerPoint Presentation</vt:lpstr>
      <vt:lpstr>Secondary Mechanics</vt:lpstr>
      <vt:lpstr>PowerPoint Presentation</vt:lpstr>
      <vt:lpstr>Community Mechanics</vt:lpstr>
      <vt:lpstr>Cross-Age Structure</vt:lpstr>
      <vt:lpstr>Adaptation to Phonemic Awareness Instruction</vt:lpstr>
      <vt:lpstr>Questions to discuss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#2</dc:title>
  <dc:creator>Julien Brun</dc:creator>
  <cp:lastModifiedBy>Sarah Chapman</cp:lastModifiedBy>
  <cp:revision>65</cp:revision>
  <dcterms:created xsi:type="dcterms:W3CDTF">2015-04-03T15:11:25Z</dcterms:created>
  <dcterms:modified xsi:type="dcterms:W3CDTF">2015-04-08T02:13:53Z</dcterms:modified>
</cp:coreProperties>
</file>