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d6717667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d6717667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d6717667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d6717667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d671766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d671766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d6717667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d6717667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d6717667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d6717667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d6717667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d6717667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d6717667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d6717667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d6717667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d6717667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d6717667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d6717667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effectLst>
            <a:reflection blurRad="0" dir="5400000" dist="295275" endA="0" endPos="74000" fadeDir="5400012" kx="0" rotWithShape="0" algn="bl" stA="43000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23" y="1195963"/>
            <a:ext cx="4879451" cy="27515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3000" fadeDir="5400012" kx="0" rotWithShape="0" algn="bl" stA="80000" stPos="0" sy="-100000" ky="0"/>
          </a:effectLst>
        </p:spPr>
      </p:pic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effectLst>
            <a:reflection blurRad="0" dir="0" dist="0" endA="0" endPos="71000" fadeDir="5400012" kx="0" rotWithShape="0" algn="bl" stA="7000" stPos="0" sy="-100000" ky="0"/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LP - Marcelo Ladeira.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Samuel Carvalho dos Santos - 211010388.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-Exemplo para type struct: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package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"fmt"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 Pessoa struct{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nome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idade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 main(){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p1 = Pessoa{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	nome: "João",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	idade: 24,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2875" y="1378975"/>
            <a:ext cx="5129550" cy="34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105100" y="1432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Go é uma linguagem de programação que em 2007 foi iniciado o processo de desenvolvimento por Robert Griesemer, Rob Pike e Ken Thompson; em 2009 foi lançada oficialmente e recebe atualizações até os dias atuais com a versão 1.20 como atual.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	Ela foi criada visando atender às novas necessidades de multiprocessamento que estavam aumentando, de forma mais simples, haja vista que, as linguagens como C/C++ possuíam considerável complexidade de desenvolver tais aplicações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	O mascote (Gopher, esquilo) e o logotipo foram criados por Renée French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	Acerca das premissas, a sua simplicidade, sua eficiência, a sua Segurança, a sua biblioteca padrão rica e o suporte à concorrência dão os motivos suficientes para sua escol</a:t>
            </a:r>
            <a:r>
              <a:rPr lang="pt-BR"/>
              <a:t>ha</a:t>
            </a: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 para fazer implementações novas pois, ela foi projetada para atender esses requisitos principalmente para programas com paralelismo.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	Sobre usuários do sistema (aquele que desenvolve, mantém ou administrador que trabalha diretamente com a linguagem) há uma boa quantidade de recursos, e usuários finais (cliente) é capaz de fornecer uma boa experiência; tendo assim grandes empresas inclusive no Brasil como utilizadora da linguagem como o iFood, o Mercado Livre e várias outras.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	Apesar de permitir um estilo de programação semelhante à POO, ela é mais forte em implementação de programação concorrente.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Construtores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82850" y="1307850"/>
            <a:ext cx="79734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Os principais construtores são: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 Arrays (estruturas que podem conter um número fixo de elementos para guardar e organizá-los.)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Slices (referências para arrays que somente se visualiza um trecho.)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Maps (tipos de dados que podem armazenar pares de chaves e valores relacionando-os.)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Goroutines (Threads ou linhas de execução independentes que podem ser executadas em paralelamente.)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Make (Se responsabiliza pela inicialização de um canal.)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Pointers (Os ponteiros são referências a outros objetos.)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Channels (canal digitado que pode enviar e receber valores através do operador "&lt;-".(Chan)).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Critérios de avaliação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.Legibilidade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    A linguagem Go possui uma sintaxe mais clara e concisa que outras linguagens, o que facilita a compreensão e escrita dos códigos.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.Capacidade de Escrita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    Essa forte característica em Go se deve à sua ortogonalidade e simplicidade que é dada através da facilidade de entendimento dos códigos curtos, que cumprem sua função sem necessitar de muitas linhas em relação ao Java e ao C.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Critérios de avaliação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070525" y="1116150"/>
            <a:ext cx="7592100" cy="3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23"/>
              <a:t>.Confiabilidade</a:t>
            </a:r>
            <a:endParaRPr sz="1823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23"/>
              <a:t>    Se tratando de uma linguagem fortemente tipada, Go em tempo de compilação realiza as checagens, para que não ocorram bugs durante a execução do código.</a:t>
            </a:r>
            <a:endParaRPr sz="1823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23"/>
              <a:t>.Custos e outros</a:t>
            </a:r>
            <a:endParaRPr sz="1823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23"/>
              <a:t>    Por sua semelhança com C, simplicidade e praticidade e boa documentação na comunidade, contribui para o aprendizado de desenvolvedores; por não necessitar de grandes códigos para o desenvolvimento das aplicações, menos horas serão gastas; a compilação é feita de forma rápida diminuindo seu custo.</a:t>
            </a:r>
            <a:endParaRPr sz="1823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23"/>
              <a:t>Go é uma linguagem extremamente portável entre sistemas operacionais; podendo ser utilizada para diversos tipos de aplicação.</a:t>
            </a:r>
            <a:endParaRPr sz="18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-Exemplos de abertura de Package: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package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package greet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390475"/>
            <a:ext cx="70389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-Exemplos de importação de bibliotecas: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package 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"fmt"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"net"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"github.com/yourbasic/graph"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package 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import(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"fmt"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"net"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"github.com/yourbasic/graph"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-Exemplo de implementação do if/else: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package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 main(){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if 16 &gt;= 40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return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return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