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3" r:id="rId8"/>
    <p:sldId id="262" r:id="rId9"/>
    <p:sldId id="261" r:id="rId10"/>
    <p:sldId id="264" r:id="rId11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FD99"/>
    <a:srgbClr val="F6E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2" autoAdjust="0"/>
    <p:restoredTop sz="94660"/>
  </p:normalViewPr>
  <p:slideViewPr>
    <p:cSldViewPr snapToGrid="0">
      <p:cViewPr>
        <p:scale>
          <a:sx n="71" d="100"/>
          <a:sy n="71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8C209-CB02-495E-9ABD-40CC5F142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0F5951-C0BD-48F5-AA58-D21515AD8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D103FD-E3F8-44BC-A2EC-9DA40D099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71D1-CACF-448B-8B0B-D7C392145CB1}" type="datetimeFigureOut">
              <a:rPr lang="es-BO" smtClean="0"/>
              <a:t>23/10/2024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171E28-C423-452D-BDAD-1439D3471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BD0EFC-3688-4F87-B668-EB8AE549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3E64-D23A-42D8-83A2-0659F01B690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9419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FCA0E-B5E2-4833-AA8E-BEEB0D3B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6C76D0-FDCA-45EA-8E79-6717B1CD2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7086C4-AEFA-46F9-B2AB-98F21C5B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71D1-CACF-448B-8B0B-D7C392145CB1}" type="datetimeFigureOut">
              <a:rPr lang="es-BO" smtClean="0"/>
              <a:t>23/10/2024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A139B4-0D80-4FFD-B48C-2995BCF9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151171-8F2A-43AB-8762-30E1F31F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3E64-D23A-42D8-83A2-0659F01B690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6633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29A86A-4EFB-4625-870A-401F9BA2D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64A4DB-3B48-4AAF-ADC5-1373CA3C0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2B6562-DAF3-47AC-BBF1-C8C2DAF0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71D1-CACF-448B-8B0B-D7C392145CB1}" type="datetimeFigureOut">
              <a:rPr lang="es-BO" smtClean="0"/>
              <a:t>23/10/2024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8BEFD1-3CD5-4411-BA4A-C497C603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3C48B-D844-4CA1-B774-D80164D2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3E64-D23A-42D8-83A2-0659F01B690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215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6F425-0EFF-4183-BE16-7B6CF2D0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068977-B228-424B-A23F-5A9716649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BF37A3-8408-419E-A20A-FFDF56C5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71D1-CACF-448B-8B0B-D7C392145CB1}" type="datetimeFigureOut">
              <a:rPr lang="es-BO" smtClean="0"/>
              <a:t>23/10/2024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EABE2C-0D29-4C84-BECD-7C03A6FE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8B8B5C-894F-441B-B536-2BFA313B6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3E64-D23A-42D8-83A2-0659F01B690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3936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58115-F29E-4F5B-B7AD-51ABC41AD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000820-B289-429E-8C94-4EE7E5D67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C62D52-9636-4539-B9F2-E9DEEF740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71D1-CACF-448B-8B0B-D7C392145CB1}" type="datetimeFigureOut">
              <a:rPr lang="es-BO" smtClean="0"/>
              <a:t>23/10/2024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83D44E-556B-4358-9544-793A8F2D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4DCAB2-ADEF-48E1-B83A-D537D761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3E64-D23A-42D8-83A2-0659F01B690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4805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63450-62CA-4DC1-AB01-B5DA5EF2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CEE1B6-BA75-4AFE-BB68-27377631E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526029-0228-463E-8CE7-721803809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CC9B16-8739-4303-81C7-CBA01E83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71D1-CACF-448B-8B0B-D7C392145CB1}" type="datetimeFigureOut">
              <a:rPr lang="es-BO" smtClean="0"/>
              <a:t>23/10/2024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D04ABF-0200-4760-AAC1-94B063EE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99FD67-E870-4320-89FE-F7166A5F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3E64-D23A-42D8-83A2-0659F01B690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7231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C79CF-FD81-483C-981D-D9C1F13DC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08500E-D095-4492-A1C0-B4B2DDF4A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7ADC98-A271-4846-8DC5-5450FA829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88D98CB-AF38-4CC3-A2FF-92A8D7D82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6E7CBA-B4E0-4956-BFFA-BEAEE2485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361E09D-13A1-46DF-BB99-9069CB1A5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71D1-CACF-448B-8B0B-D7C392145CB1}" type="datetimeFigureOut">
              <a:rPr lang="es-BO" smtClean="0"/>
              <a:t>23/10/2024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FB65ED-6297-42DB-97DB-986630A8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0A71861-BE38-4EDC-8B1B-E26E6E20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3E64-D23A-42D8-83A2-0659F01B690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114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DAB19-5376-4F7F-92C2-8FD6A415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B94545F-D986-485F-8675-23E90ADE7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71D1-CACF-448B-8B0B-D7C392145CB1}" type="datetimeFigureOut">
              <a:rPr lang="es-BO" smtClean="0"/>
              <a:t>23/10/2024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20753F-B928-4223-BD5C-BA468B24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90E5058-8CAA-4B37-A4D3-2CABB4477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3E64-D23A-42D8-83A2-0659F01B690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2564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1283AA2-B94E-4E1E-97DC-A4876B8F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71D1-CACF-448B-8B0B-D7C392145CB1}" type="datetimeFigureOut">
              <a:rPr lang="es-BO" smtClean="0"/>
              <a:t>23/10/2024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C8DAD4D-F333-4045-818A-596ABE4F7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F2DE85-D32F-4901-BA56-2DE97621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3E64-D23A-42D8-83A2-0659F01B690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2850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FCB49-2CCE-4E42-89EA-DC4F0CBD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FDC143-8146-4F65-8A5B-3C47B1E72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BC4953-2CBD-4235-B734-A8E1F2BE0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E4AA24-262A-4F15-AA3E-48C5790E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71D1-CACF-448B-8B0B-D7C392145CB1}" type="datetimeFigureOut">
              <a:rPr lang="es-BO" smtClean="0"/>
              <a:t>23/10/2024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A24B45-7A9D-450B-8A3F-F618BD2A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77DC07-3722-4C23-BFA8-C6EDE7CA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3E64-D23A-42D8-83A2-0659F01B690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1421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43F50-3DCA-4CAC-B845-4DD6A25B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D134DAB-AF4A-4F4C-8F4D-BEF400280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467E54-55F7-463D-804A-D36811515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423693-B729-482C-852E-0131DCCF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71D1-CACF-448B-8B0B-D7C392145CB1}" type="datetimeFigureOut">
              <a:rPr lang="es-BO" smtClean="0"/>
              <a:t>23/10/2024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73574A-7F8C-4562-B8A8-1697701E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CA1A94-C36B-47C1-BCDC-E39C2381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3E64-D23A-42D8-83A2-0659F01B690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3725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CB5CC7A-3637-47C9-8B91-3638A0C37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4CE674-F33E-4B7D-A45D-953DF25B2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92B5D5-91CE-4A13-9B69-141115335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871D1-CACF-448B-8B0B-D7C392145CB1}" type="datetimeFigureOut">
              <a:rPr lang="es-BO" smtClean="0"/>
              <a:t>23/10/2024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434997-62EC-4E3B-BE3F-BFB22DDAA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3D8927-FF40-40EE-9A20-8E7659C91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C3E64-D23A-42D8-83A2-0659F01B690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3512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6447A35-8457-48E0-8B1D-2D88733D4AFA}"/>
              </a:ext>
            </a:extLst>
          </p:cNvPr>
          <p:cNvSpPr/>
          <p:nvPr/>
        </p:nvSpPr>
        <p:spPr>
          <a:xfrm>
            <a:off x="0" y="0"/>
            <a:ext cx="12192000" cy="525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097172-5C61-48BB-A40C-60BCE36F2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20330"/>
            <a:ext cx="9144000" cy="2017339"/>
          </a:xfrm>
        </p:spPr>
        <p:txBody>
          <a:bodyPr>
            <a:normAutofit fontScale="90000"/>
          </a:bodyPr>
          <a:lstStyle/>
          <a:p>
            <a:r>
              <a:rPr lang="es-ES_tradnl" b="1" dirty="0">
                <a:solidFill>
                  <a:schemeClr val="bg1"/>
                </a:solidFill>
              </a:rPr>
              <a:t>DESARROLLO DE PÁGINA WEB PARA LA UNIDAD EDUCATIVA PATUJÚ</a:t>
            </a:r>
            <a:endParaRPr lang="es-B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81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50FAEC7-CEB4-4600-85CA-24DE6B731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0341"/>
            <a:ext cx="12192000" cy="169068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FD3BFEB-7BDC-4119-8493-C52F61480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21"/>
            <a:ext cx="10515600" cy="1325563"/>
          </a:xfrm>
        </p:spPr>
        <p:txBody>
          <a:bodyPr/>
          <a:lstStyle/>
          <a:p>
            <a:pPr algn="ctr"/>
            <a:r>
              <a:rPr lang="es-BO" dirty="0"/>
              <a:t>Producto</a:t>
            </a:r>
          </a:p>
        </p:txBody>
      </p:sp>
    </p:spTree>
    <p:extLst>
      <p:ext uri="{BB962C8B-B14F-4D97-AF65-F5344CB8AC3E}">
        <p14:creationId xmlns:p14="http://schemas.microsoft.com/office/powerpoint/2010/main" val="253575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C85C3F2A-4CB7-40BB-9332-AC7C27F2EB4F}"/>
              </a:ext>
            </a:extLst>
          </p:cNvPr>
          <p:cNvSpPr/>
          <p:nvPr/>
        </p:nvSpPr>
        <p:spPr>
          <a:xfrm>
            <a:off x="7957497" y="0"/>
            <a:ext cx="4234503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C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017A06-6E0F-4DBD-975B-FE5EBAA31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INSTITUCIÓN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5452E9-54A0-4F61-8591-899625A09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64328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BO" dirty="0"/>
              <a:t>La Unidad Educativa Patujú se encuentra ubicada en el departamento de Santa Cruz en la provincia de Ñuflo de Chávez en el barrio 5 de agosto, fue inaugurada en el año 2022.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B3AAB4-9F8A-4324-8972-68288997A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08" y="2572869"/>
            <a:ext cx="4565498" cy="256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2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E53F834-D10C-425A-A3AB-7B5C0E5989C4}"/>
              </a:ext>
            </a:extLst>
          </p:cNvPr>
          <p:cNvSpPr/>
          <p:nvPr/>
        </p:nvSpPr>
        <p:spPr>
          <a:xfrm>
            <a:off x="-1" y="0"/>
            <a:ext cx="12192001" cy="1690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C7245F-D646-413B-91B1-9EA33A9AD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00482" cy="1325563"/>
          </a:xfrm>
        </p:spPr>
        <p:txBody>
          <a:bodyPr>
            <a:normAutofit/>
          </a:bodyPr>
          <a:lstStyle/>
          <a:p>
            <a:r>
              <a:rPr lang="es-BO" sz="4800" b="1" dirty="0"/>
              <a:t>PROBLEMA PRINCIPAL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B2D688-F7F3-47DD-BA75-CA31255B8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53472"/>
            <a:ext cx="9529482" cy="2316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BO" sz="3600" dirty="0"/>
              <a:t>Falta de una </a:t>
            </a:r>
            <a:r>
              <a:rPr lang="es-BO" sz="3600" b="1" dirty="0"/>
              <a:t>plataforma digital </a:t>
            </a:r>
            <a:r>
              <a:rPr lang="es-BO" sz="3600" dirty="0"/>
              <a:t>que facilite </a:t>
            </a:r>
            <a:r>
              <a:rPr lang="es-BO" sz="3600" b="1" dirty="0"/>
              <a:t>la comunicación </a:t>
            </a:r>
            <a:r>
              <a:rPr lang="es-BO" sz="3600" dirty="0"/>
              <a:t>y el acceso a </a:t>
            </a:r>
            <a:r>
              <a:rPr lang="es-BO" sz="3600" b="1" dirty="0"/>
              <a:t>información</a:t>
            </a:r>
            <a:r>
              <a:rPr lang="es-BO" sz="3600" dirty="0"/>
              <a:t> de la institución y su comunidad.</a:t>
            </a:r>
          </a:p>
        </p:txBody>
      </p:sp>
    </p:spTree>
    <p:extLst>
      <p:ext uri="{BB962C8B-B14F-4D97-AF65-F5344CB8AC3E}">
        <p14:creationId xmlns:p14="http://schemas.microsoft.com/office/powerpoint/2010/main" val="122488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388E018-CCDD-425C-86BC-34699140F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0340"/>
            <a:ext cx="12192000" cy="169068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3D4D3EF-F089-41DF-BF61-D4EB8C5D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800" b="1" dirty="0"/>
              <a:t>CAUSAS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D37F10-8F0E-4396-BEF1-B54E6AFC7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60" y="2038723"/>
            <a:ext cx="10515600" cy="4952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BO" sz="3200" u="sng" dirty="0"/>
          </a:p>
          <a:p>
            <a:r>
              <a:rPr lang="es-BO" sz="3200" dirty="0"/>
              <a:t>Falta de una </a:t>
            </a:r>
            <a:r>
              <a:rPr lang="es-BO" sz="3200" b="1" dirty="0"/>
              <a:t>plataforma digital</a:t>
            </a:r>
            <a:r>
              <a:rPr lang="es-BO" sz="3200" dirty="0"/>
              <a:t> eficiente para la </a:t>
            </a:r>
            <a:r>
              <a:rPr lang="es-BO" sz="3200" b="1" dirty="0"/>
              <a:t>comunicación</a:t>
            </a:r>
            <a:r>
              <a:rPr lang="es-BO" sz="3200" dirty="0"/>
              <a:t> interna y externa.</a:t>
            </a:r>
            <a:endParaRPr lang="es-BO" sz="3200" b="1" dirty="0"/>
          </a:p>
          <a:p>
            <a:r>
              <a:rPr lang="es-BO" sz="3200" b="1" dirty="0"/>
              <a:t>Escasa visibilidad</a:t>
            </a:r>
            <a:r>
              <a:rPr lang="es-BO" sz="3200" dirty="0"/>
              <a:t> de la Institución en el </a:t>
            </a:r>
            <a:r>
              <a:rPr lang="es-BO" sz="3200" b="1" dirty="0"/>
              <a:t>ámbito digital.</a:t>
            </a:r>
          </a:p>
          <a:p>
            <a:r>
              <a:rPr lang="es-ES_tradnl" sz="2400" dirty="0"/>
              <a:t> </a:t>
            </a:r>
            <a:endParaRPr lang="es-BO" sz="3200" dirty="0"/>
          </a:p>
        </p:txBody>
      </p:sp>
    </p:spTree>
    <p:extLst>
      <p:ext uri="{BB962C8B-B14F-4D97-AF65-F5344CB8AC3E}">
        <p14:creationId xmlns:p14="http://schemas.microsoft.com/office/powerpoint/2010/main" val="233271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E8BAF0C-7303-4B4B-93F9-8EB48D3EA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0340"/>
            <a:ext cx="12192000" cy="169068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43554FA-1E0C-4816-B802-04BD3CB4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/>
              <a:t>CONSECUENCIAS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E32994-3001-4077-9EF8-2A3C5C95F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BO" dirty="0"/>
          </a:p>
          <a:p>
            <a:r>
              <a:rPr lang="es-BO" dirty="0"/>
              <a:t>Ausencia de reconocimiento institucional.</a:t>
            </a:r>
          </a:p>
          <a:p>
            <a:r>
              <a:rPr lang="es-BO" dirty="0"/>
              <a:t>Dificultad para comunicar logros y actividades.</a:t>
            </a:r>
          </a:p>
          <a:p>
            <a:r>
              <a:rPr lang="es-ES_tradnl" dirty="0"/>
              <a:t>reduce la capacidad de proyectar una imagen profesional y moderna ante el público en general. </a:t>
            </a:r>
          </a:p>
          <a:p>
            <a:r>
              <a:rPr lang="es-ES_tradnl" dirty="0"/>
              <a:t>recursos de interés no accesible como comunicados, eventos, logros académicos y actividades extracurriculares.</a:t>
            </a:r>
            <a:endParaRPr lang="es-BO" dirty="0"/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73266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8DBCEFA-E626-4C23-BD72-0EDC8588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169068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0E2BD4-8481-400D-BB60-564FE5AF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SOLUCIÓN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2DDC1EA-D14E-4B7A-98F5-26A315A89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164" y="2055812"/>
            <a:ext cx="8507506" cy="4351338"/>
          </a:xfrm>
        </p:spPr>
        <p:txBody>
          <a:bodyPr/>
          <a:lstStyle/>
          <a:p>
            <a:pPr marL="0" indent="0">
              <a:buNone/>
            </a:pPr>
            <a:r>
              <a:rPr lang="es-ES_tradnl" dirty="0"/>
              <a:t>Desarrollar una página web institucional para la Unidad Educativa “Patujú”, que mejore la comunicación y el acceso a información</a:t>
            </a:r>
            <a:r>
              <a:rPr lang="es-B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087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1059EDE-1987-4B16-AA4C-D533AA0DA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169068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E757C1E-17D1-4A0E-A1E2-3ED8A112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OBJETIVOS ESPECIFICOS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6A7E83-60C9-49A0-BDD6-AEEB1E46A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23" y="2204197"/>
            <a:ext cx="9892553" cy="3699061"/>
          </a:xfrm>
        </p:spPr>
        <p:txBody>
          <a:bodyPr>
            <a:normAutofit/>
          </a:bodyPr>
          <a:lstStyle/>
          <a:p>
            <a:pPr lvl="0"/>
            <a:r>
              <a:rPr lang="es-ES_tradnl" dirty="0"/>
              <a:t>Recolectar la información relevante a publicar en la página web mediante entrevistas, encuestas y otros medios.</a:t>
            </a:r>
            <a:endParaRPr lang="es-BO" dirty="0"/>
          </a:p>
          <a:p>
            <a:pPr lvl="0"/>
            <a:r>
              <a:rPr lang="es-ES_tradnl" dirty="0"/>
              <a:t>Diseñar una interfaz intuitiva y accesible para facilitar la navegación de la página web.</a:t>
            </a:r>
            <a:endParaRPr lang="es-BO" dirty="0"/>
          </a:p>
          <a:p>
            <a:pPr lvl="0"/>
            <a:r>
              <a:rPr lang="es-ES_tradnl" dirty="0"/>
              <a:t>Implementar la página web utilizando HTML y PHP.</a:t>
            </a:r>
            <a:endParaRPr lang="es-BO" dirty="0"/>
          </a:p>
          <a:p>
            <a:pPr lvl="0"/>
            <a:r>
              <a:rPr lang="es-ES_tradnl" dirty="0"/>
              <a:t>Optimizar el diseño para dispositivos móviles.</a:t>
            </a:r>
            <a:endParaRPr lang="es-BO" dirty="0"/>
          </a:p>
          <a:p>
            <a:pPr lvl="0"/>
            <a:r>
              <a:rPr lang="es-ES_tradnl" dirty="0"/>
              <a:t>Validar y probar la página web.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82583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393EB5A-EB63-41DE-A627-D6CB32D56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169068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5872EC-5DEB-4176-8943-98C0EEC0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ACTIVIDADES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D7B2B9-0F70-47B8-9528-178A60F2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88" y="1933200"/>
            <a:ext cx="10515600" cy="4924799"/>
          </a:xfrm>
        </p:spPr>
        <p:txBody>
          <a:bodyPr>
            <a:normAutofit/>
          </a:bodyPr>
          <a:lstStyle/>
          <a:p>
            <a:r>
              <a:rPr lang="es-BO" b="1" dirty="0"/>
              <a:t>Análisis y Planificación</a:t>
            </a:r>
          </a:p>
          <a:p>
            <a:pPr marL="0" indent="0">
              <a:buNone/>
            </a:pPr>
            <a:r>
              <a:rPr lang="es-BO" b="1" dirty="0"/>
              <a:t>	</a:t>
            </a:r>
            <a:r>
              <a:rPr lang="es-ES_tradnl" dirty="0"/>
              <a:t>Recolección de Requisitos</a:t>
            </a:r>
          </a:p>
          <a:p>
            <a:pPr marL="457200" lvl="1" indent="0">
              <a:buNone/>
            </a:pPr>
            <a:r>
              <a:rPr lang="es-ES_tradnl" dirty="0"/>
              <a:t>	Planificación del Proyecto</a:t>
            </a:r>
          </a:p>
          <a:p>
            <a:pPr marL="457200" lvl="1" indent="0">
              <a:buNone/>
            </a:pPr>
            <a:r>
              <a:rPr lang="es-ES_tradnl" dirty="0"/>
              <a:t>	Revisión y Aprobación de Requisitos</a:t>
            </a:r>
            <a:endParaRPr lang="es-BO" b="1" dirty="0"/>
          </a:p>
          <a:p>
            <a:r>
              <a:rPr lang="es-ES_tradnl" b="1" dirty="0"/>
              <a:t>Diseño y Desarrollo</a:t>
            </a:r>
          </a:p>
          <a:p>
            <a:pPr marL="0" indent="0">
              <a:buNone/>
            </a:pPr>
            <a:r>
              <a:rPr lang="es-BO" b="1" dirty="0"/>
              <a:t>	</a:t>
            </a:r>
            <a:r>
              <a:rPr lang="es-ES_tradnl" dirty="0"/>
              <a:t>Diseño de la Interfaz de Usuario (UI/UX</a:t>
            </a:r>
          </a:p>
          <a:p>
            <a:r>
              <a:rPr lang="es-ES_tradnl" b="1" dirty="0"/>
              <a:t>Pruebas y Ajustes</a:t>
            </a:r>
          </a:p>
          <a:p>
            <a:pPr marL="0" indent="0">
              <a:buNone/>
            </a:pPr>
            <a:r>
              <a:rPr lang="es-ES_tradnl" b="1" dirty="0"/>
              <a:t>	</a:t>
            </a:r>
            <a:r>
              <a:rPr lang="es-ES_tradnl" dirty="0"/>
              <a:t>Pruebas Funcionales y de Integración</a:t>
            </a:r>
            <a:endParaRPr lang="es-ES_tradnl" b="1" dirty="0"/>
          </a:p>
          <a:p>
            <a:r>
              <a:rPr lang="es-ES_tradnl" b="1" dirty="0"/>
              <a:t>Capacitación</a:t>
            </a:r>
          </a:p>
          <a:p>
            <a:pPr marL="0" indent="0">
              <a:buNone/>
            </a:pPr>
            <a:r>
              <a:rPr lang="es-ES_tradnl" b="1" dirty="0"/>
              <a:t>	</a:t>
            </a:r>
            <a:r>
              <a:rPr lang="es-ES_tradnl" dirty="0"/>
              <a:t>Capacitación del Personal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260732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8ACDB80-32BA-447C-ADDF-25D1C55D9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0340"/>
            <a:ext cx="12192000" cy="169068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91BD9BA-2BB5-41F5-83AB-6C38B83C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BENEFICIOS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94FAA0-4B94-46BA-9D98-3C130EB7E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2"/>
            <a:ext cx="10515600" cy="4351338"/>
          </a:xfrm>
        </p:spPr>
        <p:txBody>
          <a:bodyPr/>
          <a:lstStyle/>
          <a:p>
            <a:r>
              <a:rPr lang="es-BO" b="1" dirty="0"/>
              <a:t>Mejora</a:t>
            </a:r>
            <a:r>
              <a:rPr lang="es-BO" dirty="0"/>
              <a:t> en la </a:t>
            </a:r>
            <a:r>
              <a:rPr lang="es-BO" b="1" dirty="0"/>
              <a:t>comunicación</a:t>
            </a:r>
            <a:r>
              <a:rPr lang="es-BO" dirty="0"/>
              <a:t>.</a:t>
            </a:r>
          </a:p>
          <a:p>
            <a:r>
              <a:rPr lang="es-BO" dirty="0"/>
              <a:t>Promoción de la </a:t>
            </a:r>
            <a:r>
              <a:rPr lang="es-BO" b="1" dirty="0"/>
              <a:t>identidad institucional</a:t>
            </a:r>
            <a:r>
              <a:rPr lang="es-BO" dirty="0"/>
              <a:t>.</a:t>
            </a:r>
          </a:p>
          <a:p>
            <a:r>
              <a:rPr lang="es-BO" b="1" dirty="0"/>
              <a:t>Visibilidad</a:t>
            </a:r>
            <a:r>
              <a:rPr lang="es-BO" dirty="0"/>
              <a:t> y presencia en </a:t>
            </a:r>
            <a:r>
              <a:rPr lang="es-BO" b="1" dirty="0"/>
              <a:t>línea</a:t>
            </a:r>
            <a:r>
              <a:rPr lang="es-BO" dirty="0"/>
              <a:t>.</a:t>
            </a:r>
          </a:p>
          <a:p>
            <a:r>
              <a:rPr lang="es-BO" dirty="0"/>
              <a:t>Acceso a información </a:t>
            </a:r>
            <a:r>
              <a:rPr lang="es-BO" b="1" dirty="0"/>
              <a:t>actualizada</a:t>
            </a:r>
            <a:r>
              <a:rPr lang="es-B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87882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246</Words>
  <Application>Microsoft Office PowerPoint</Application>
  <PresentationFormat>Panorámica</PresentationFormat>
  <Paragraphs>42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DESARROLLO DE PÁGINA WEB PARA LA UNIDAD EDUCATIVA PATUJÚ</vt:lpstr>
      <vt:lpstr>INSTITUCIÓN</vt:lpstr>
      <vt:lpstr>PROBLEMA PRINCIPAL</vt:lpstr>
      <vt:lpstr>CAUSAS </vt:lpstr>
      <vt:lpstr>CONSECUENCIAS</vt:lpstr>
      <vt:lpstr>SOLUCIÓN</vt:lpstr>
      <vt:lpstr>OBJETIVOS ESPECIFICOS</vt:lpstr>
      <vt:lpstr>ACTIVIDADES</vt:lpstr>
      <vt:lpstr>BENEFICIOS</vt:lpstr>
      <vt:lpstr>Producto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40</cp:revision>
  <dcterms:created xsi:type="dcterms:W3CDTF">2024-10-22T19:06:59Z</dcterms:created>
  <dcterms:modified xsi:type="dcterms:W3CDTF">2024-10-23T22:03:22Z</dcterms:modified>
</cp:coreProperties>
</file>