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1f791144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1f791144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1f7911446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1f791144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1f7911446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1f7911446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1b2f26b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1b2f26b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decided to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1b2f26b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1b2f26b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were able to meet with our clients last week and have them play through our wireframes and our static page development up until that point. From this meeting, we received a lot of great feedback.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1bf466c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1bf466c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1bda2c19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1bda2c1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1bda2c1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1bda2c1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1bf466c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1bf466c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1bda2c1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1bda2c1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51990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the Collection: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 Demo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19902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Will Ye, Edward Zhuang, Sam Chan, Santo Grillo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Clients: Julia McHugh, Mark Olson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9550" y="2939074"/>
            <a:ext cx="3309275" cy="220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8225" y="670950"/>
            <a:ext cx="285750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 for Listening!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Sam: All Projects, Project, Create New Project, Home Pages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Santo: Presentation Page, Interactive/3D Modeling Pages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Eddie: Sign in, Registration Pages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Will: Upload, Update Pages</a:t>
            </a:r>
            <a:endParaRPr sz="1800"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8225" y="670950"/>
            <a:ext cx="285750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Static Pages</a:t>
            </a:r>
            <a:endParaRPr b="1" sz="24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Familiarize ourselves with React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Get UI feedback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Serves as foundation of application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8225" y="670950"/>
            <a:ext cx="285750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Testing Results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Positive Feedback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Design matches Nasher’s aesthetic well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Application is straightforward, easy to use for curators</a:t>
            </a:r>
            <a:endParaRPr sz="1800"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4610875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Critical Feedback: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Want way to provide more than one piece of contextual media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Feasibility</a:t>
            </a:r>
            <a:r>
              <a:rPr lang="en" sz="1800"/>
              <a:t> of collaboration among users is unclear</a:t>
            </a:r>
            <a:endParaRPr sz="1800"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8225" y="670950"/>
            <a:ext cx="285750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9450" y="2078875"/>
            <a:ext cx="7688700" cy="26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Little personal information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Login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Email, username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Password?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Exhibits and artwork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Names and descriptions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Photos and 3D models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8225" y="670950"/>
            <a:ext cx="285750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29135"/>
            <a:ext cx="7579951" cy="3314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8225" y="670950"/>
            <a:ext cx="285750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Week 1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Setup basic app framework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Ensure everyone has functioning IDE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Gain Familiarity with React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Week 2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Meet with users to get feedback on the wireframe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Build static web implementations of wireframe pages</a:t>
            </a:r>
            <a:endParaRPr sz="1800"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8225" y="670950"/>
            <a:ext cx="285750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worked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Dividing and completing work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did not work: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Time estimates, meeting attendance</a:t>
            </a:r>
            <a:endParaRPr sz="1800"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8225" y="670950"/>
            <a:ext cx="285750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Next Sprint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Key Tasks: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Stand up Firebase Backend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Set up Authentication (Google / Shibboleth)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Hook up database to the front end pages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Looking Ahead: 3D Model Implementation!</a:t>
            </a:r>
            <a:endParaRPr sz="1800"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8225" y="670950"/>
            <a:ext cx="285750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