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October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October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1359"/>
            <a:ext cx="7848600" cy="1927225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8655"/>
            <a:ext cx="6400800" cy="1752600"/>
          </a:xfrm>
        </p:spPr>
        <p:txBody>
          <a:bodyPr/>
          <a:lstStyle/>
          <a:p>
            <a:r>
              <a:rPr lang="en-US" dirty="0" smtClean="0"/>
              <a:t>A lightweight, “write less, do more”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72" y="4196105"/>
            <a:ext cx="3899985" cy="2661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65" y="650155"/>
            <a:ext cx="2168194" cy="21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</a:t>
            </a:r>
            <a:r>
              <a:rPr lang="en-US" dirty="0"/>
              <a:t>of pre-written JavaScript which allows for easier development of JavaScript-based </a:t>
            </a:r>
            <a:r>
              <a:rPr lang="en-US" dirty="0" smtClean="0"/>
              <a:t>applications</a:t>
            </a:r>
          </a:p>
          <a:p>
            <a:r>
              <a:rPr lang="en-US" dirty="0"/>
              <a:t>The purpose of </a:t>
            </a:r>
            <a:r>
              <a:rPr lang="en-US" dirty="0" err="1"/>
              <a:t>jQuery</a:t>
            </a:r>
            <a:r>
              <a:rPr lang="en-US" dirty="0"/>
              <a:t> is to make it much easier to use JavaScript on your website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takes a lot of common tasks that require many lines of JavaScript code to accomplish, and wraps them into methods that you can call with a single line of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addition, </a:t>
            </a:r>
            <a:r>
              <a:rPr lang="en-US" dirty="0" err="1" smtClean="0"/>
              <a:t>jQuery</a:t>
            </a:r>
            <a:r>
              <a:rPr lang="en-US" dirty="0" smtClean="0"/>
              <a:t> has plugins for almost any task out there.</a:t>
            </a:r>
          </a:p>
        </p:txBody>
      </p:sp>
    </p:spTree>
    <p:extLst>
      <p:ext uri="{BB962C8B-B14F-4D97-AF65-F5344CB8AC3E}">
        <p14:creationId xmlns:p14="http://schemas.microsoft.com/office/powerpoint/2010/main" val="15201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Popularity: The most popular </a:t>
            </a:r>
            <a:r>
              <a:rPr lang="en-US" dirty="0" err="1" smtClean="0"/>
              <a:t>Javascript</a:t>
            </a:r>
            <a:r>
              <a:rPr lang="en-US" dirty="0" smtClean="0"/>
              <a:t> library in use on the internet, with many major sites using it. </a:t>
            </a:r>
          </a:p>
          <a:p>
            <a:r>
              <a:rPr lang="en-US" dirty="0" smtClean="0"/>
              <a:t>Cost: Free and open source – Available to everyone</a:t>
            </a:r>
            <a:endParaRPr lang="en-US" dirty="0"/>
          </a:p>
          <a:p>
            <a:r>
              <a:rPr lang="en-US" dirty="0" smtClean="0"/>
              <a:t>Appearance: Fairly streamlined.</a:t>
            </a:r>
          </a:p>
          <a:p>
            <a:r>
              <a:rPr lang="en-US" dirty="0" smtClean="0"/>
              <a:t>Complexity: Very easy to use compared to other </a:t>
            </a:r>
            <a:r>
              <a:rPr lang="en-US" dirty="0" err="1" smtClean="0"/>
              <a:t>Javascript</a:t>
            </a:r>
            <a:r>
              <a:rPr lang="en-US" dirty="0" smtClean="0"/>
              <a:t> libraries and uses simple syntax and condensed methods</a:t>
            </a:r>
          </a:p>
          <a:p>
            <a:r>
              <a:rPr lang="en-US" dirty="0" smtClean="0"/>
              <a:t>Support: Strong community with great documentation and many libraries, despite being somewhat new.</a:t>
            </a:r>
          </a:p>
        </p:txBody>
      </p:sp>
    </p:spTree>
    <p:extLst>
      <p:ext uri="{BB962C8B-B14F-4D97-AF65-F5344CB8AC3E}">
        <p14:creationId xmlns:p14="http://schemas.microsoft.com/office/powerpoint/2010/main" val="280770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 selecting HTML elements and performing some action on the element(s)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Basic syntax is: $(selector).action()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$ sign to define/access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</a:t>
            </a:r>
            <a:r>
              <a:rPr lang="en-US" dirty="0"/>
              <a:t>(selector) to "query (or find)" HTML elements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jQuery</a:t>
            </a:r>
            <a:r>
              <a:rPr lang="en-US" dirty="0"/>
              <a:t> action()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40111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</TotalTime>
  <Words>240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Jquery </vt:lpstr>
      <vt:lpstr>What is jQuery?</vt:lpstr>
      <vt:lpstr>jQuery Advantages</vt:lpstr>
      <vt:lpstr>jQuery Syntax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>Samuel Chan</dc:creator>
  <cp:lastModifiedBy>Samuel Chan</cp:lastModifiedBy>
  <cp:revision>3</cp:revision>
  <dcterms:created xsi:type="dcterms:W3CDTF">2015-10-08T20:06:02Z</dcterms:created>
  <dcterms:modified xsi:type="dcterms:W3CDTF">2015-10-08T20:46:31Z</dcterms:modified>
</cp:coreProperties>
</file>