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59" d="100"/>
          <a:sy n="59" d="100"/>
        </p:scale>
        <p:origin x="2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A6D6A4-325A-4838-906F-20B427ACB96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487C127D-0B20-4980-AAC7-160E23E65F7C}">
      <dgm:prSet/>
      <dgm:spPr/>
      <dgm:t>
        <a:bodyPr/>
        <a:lstStyle/>
        <a:p>
          <a:r>
            <a:rPr lang="en-GB"/>
            <a:t>Slide 3   Overview</a:t>
          </a:r>
          <a:endParaRPr lang="en-US"/>
        </a:p>
      </dgm:t>
    </dgm:pt>
    <dgm:pt modelId="{0E93F7A4-85A1-4788-A865-08BA286A6758}" type="parTrans" cxnId="{742BA629-5728-481F-B725-7B5C8D4DB0C7}">
      <dgm:prSet/>
      <dgm:spPr/>
      <dgm:t>
        <a:bodyPr/>
        <a:lstStyle/>
        <a:p>
          <a:endParaRPr lang="en-US"/>
        </a:p>
      </dgm:t>
    </dgm:pt>
    <dgm:pt modelId="{F20BB850-CD2F-4BAB-BB83-FD5CFB6BF043}" type="sibTrans" cxnId="{742BA629-5728-481F-B725-7B5C8D4DB0C7}">
      <dgm:prSet/>
      <dgm:spPr/>
      <dgm:t>
        <a:bodyPr/>
        <a:lstStyle/>
        <a:p>
          <a:endParaRPr lang="en-US"/>
        </a:p>
      </dgm:t>
    </dgm:pt>
    <dgm:pt modelId="{77D5EA24-BE64-4676-B34C-1882D7BE9AA0}">
      <dgm:prSet/>
      <dgm:spPr/>
      <dgm:t>
        <a:bodyPr/>
        <a:lstStyle/>
        <a:p>
          <a:r>
            <a:rPr lang="en-GB"/>
            <a:t>Slide 4   Categories</a:t>
          </a:r>
          <a:endParaRPr lang="en-US"/>
        </a:p>
      </dgm:t>
    </dgm:pt>
    <dgm:pt modelId="{7F9F29B2-7866-481D-ACDE-388A11C9718B}" type="parTrans" cxnId="{FC26411A-726D-46C8-BE62-A706C564E43D}">
      <dgm:prSet/>
      <dgm:spPr/>
      <dgm:t>
        <a:bodyPr/>
        <a:lstStyle/>
        <a:p>
          <a:endParaRPr lang="en-US"/>
        </a:p>
      </dgm:t>
    </dgm:pt>
    <dgm:pt modelId="{8E3A4FF0-9CAC-4293-AA62-23437A7A48A6}" type="sibTrans" cxnId="{FC26411A-726D-46C8-BE62-A706C564E43D}">
      <dgm:prSet/>
      <dgm:spPr/>
      <dgm:t>
        <a:bodyPr/>
        <a:lstStyle/>
        <a:p>
          <a:endParaRPr lang="en-US"/>
        </a:p>
      </dgm:t>
    </dgm:pt>
    <dgm:pt modelId="{06C7DFD0-11E6-442D-AC1D-FE6748C78059}">
      <dgm:prSet/>
      <dgm:spPr/>
      <dgm:t>
        <a:bodyPr/>
        <a:lstStyle/>
        <a:p>
          <a:r>
            <a:rPr lang="en-GB"/>
            <a:t>Slide 5    Top 50 Best Sellers</a:t>
          </a:r>
          <a:endParaRPr lang="en-US"/>
        </a:p>
      </dgm:t>
    </dgm:pt>
    <dgm:pt modelId="{217BF801-E230-4FE2-ABBE-A9285CDD899C}" type="parTrans" cxnId="{42AC4E7A-6372-43A3-82AC-63FC38607033}">
      <dgm:prSet/>
      <dgm:spPr/>
      <dgm:t>
        <a:bodyPr/>
        <a:lstStyle/>
        <a:p>
          <a:endParaRPr lang="en-US"/>
        </a:p>
      </dgm:t>
    </dgm:pt>
    <dgm:pt modelId="{7548E857-5B56-42B9-904E-1E308925574E}" type="sibTrans" cxnId="{42AC4E7A-6372-43A3-82AC-63FC38607033}">
      <dgm:prSet/>
      <dgm:spPr/>
      <dgm:t>
        <a:bodyPr/>
        <a:lstStyle/>
        <a:p>
          <a:endParaRPr lang="en-US"/>
        </a:p>
      </dgm:t>
    </dgm:pt>
    <dgm:pt modelId="{6D7F13F2-1234-40CA-94B3-BA81A4271C79}">
      <dgm:prSet/>
      <dgm:spPr/>
      <dgm:t>
        <a:bodyPr/>
        <a:lstStyle/>
        <a:p>
          <a:r>
            <a:rPr lang="en-GB"/>
            <a:t>Slide 6    Above 4.0 Rating in 2019</a:t>
          </a:r>
          <a:endParaRPr lang="en-US"/>
        </a:p>
      </dgm:t>
    </dgm:pt>
    <dgm:pt modelId="{EDB9B731-6792-42F2-89E3-1E06FB9361F9}" type="parTrans" cxnId="{690D867A-D633-4B69-ABBE-3EDDC099AFA8}">
      <dgm:prSet/>
      <dgm:spPr/>
      <dgm:t>
        <a:bodyPr/>
        <a:lstStyle/>
        <a:p>
          <a:endParaRPr lang="en-US"/>
        </a:p>
      </dgm:t>
    </dgm:pt>
    <dgm:pt modelId="{CA9918E7-FAEB-4B93-A684-3F7FE1D0B10B}" type="sibTrans" cxnId="{690D867A-D633-4B69-ABBE-3EDDC099AFA8}">
      <dgm:prSet/>
      <dgm:spPr/>
      <dgm:t>
        <a:bodyPr/>
        <a:lstStyle/>
        <a:p>
          <a:endParaRPr lang="en-US"/>
        </a:p>
      </dgm:t>
    </dgm:pt>
    <dgm:pt modelId="{2071134E-43A1-476F-9599-261AF9FA791E}">
      <dgm:prSet/>
      <dgm:spPr/>
      <dgm:t>
        <a:bodyPr/>
        <a:lstStyle/>
        <a:p>
          <a:r>
            <a:rPr lang="en-GB"/>
            <a:t>Slide 7     Greater than 10k Reviews last 2018</a:t>
          </a:r>
          <a:endParaRPr lang="en-US"/>
        </a:p>
      </dgm:t>
    </dgm:pt>
    <dgm:pt modelId="{17C9E66F-8983-4258-B57E-C93FAF6CBCB1}" type="parTrans" cxnId="{E52BE057-9FEA-453B-992C-0EC02B7C414F}">
      <dgm:prSet/>
      <dgm:spPr/>
      <dgm:t>
        <a:bodyPr/>
        <a:lstStyle/>
        <a:p>
          <a:endParaRPr lang="en-US"/>
        </a:p>
      </dgm:t>
    </dgm:pt>
    <dgm:pt modelId="{ABFAF725-CD4B-4AD2-A3BB-A08B32FF4C94}" type="sibTrans" cxnId="{E52BE057-9FEA-453B-992C-0EC02B7C414F}">
      <dgm:prSet/>
      <dgm:spPr/>
      <dgm:t>
        <a:bodyPr/>
        <a:lstStyle/>
        <a:p>
          <a:endParaRPr lang="en-US"/>
        </a:p>
      </dgm:t>
    </dgm:pt>
    <dgm:pt modelId="{80C9287E-6032-4C6F-BF3B-4D3C7098E3AE}">
      <dgm:prSet/>
      <dgm:spPr/>
      <dgm:t>
        <a:bodyPr/>
        <a:lstStyle/>
        <a:p>
          <a:r>
            <a:rPr lang="en-GB"/>
            <a:t>Slide 8     Books with Overall Highest Reviews</a:t>
          </a:r>
          <a:endParaRPr lang="en-US"/>
        </a:p>
      </dgm:t>
    </dgm:pt>
    <dgm:pt modelId="{B59E5C61-6954-4C3E-8133-FA811C2488F6}" type="parTrans" cxnId="{16755285-5071-4711-87C5-B9064E80038A}">
      <dgm:prSet/>
      <dgm:spPr/>
      <dgm:t>
        <a:bodyPr/>
        <a:lstStyle/>
        <a:p>
          <a:endParaRPr lang="en-US"/>
        </a:p>
      </dgm:t>
    </dgm:pt>
    <dgm:pt modelId="{4D0E83A6-928E-42B4-B9B7-CB0F18009B3E}" type="sibTrans" cxnId="{16755285-5071-4711-87C5-B9064E80038A}">
      <dgm:prSet/>
      <dgm:spPr/>
      <dgm:t>
        <a:bodyPr/>
        <a:lstStyle/>
        <a:p>
          <a:endParaRPr lang="en-US"/>
        </a:p>
      </dgm:t>
    </dgm:pt>
    <dgm:pt modelId="{B8CD47BB-F206-4FF4-9DD2-787C48288B44}">
      <dgm:prSet/>
      <dgm:spPr/>
      <dgm:t>
        <a:bodyPr/>
        <a:lstStyle/>
        <a:p>
          <a:r>
            <a:rPr lang="en-GB"/>
            <a:t>Slide 9     Overall top-rated books</a:t>
          </a:r>
          <a:endParaRPr lang="en-US"/>
        </a:p>
      </dgm:t>
    </dgm:pt>
    <dgm:pt modelId="{74E3E03F-A404-48A5-A4A3-C64EA797631A}" type="parTrans" cxnId="{757EC554-F156-48E6-A3CD-38EDC7EED4EB}">
      <dgm:prSet/>
      <dgm:spPr/>
      <dgm:t>
        <a:bodyPr/>
        <a:lstStyle/>
        <a:p>
          <a:endParaRPr lang="en-US"/>
        </a:p>
      </dgm:t>
    </dgm:pt>
    <dgm:pt modelId="{2704F385-1214-4B35-8EDE-C2F4821E0171}" type="sibTrans" cxnId="{757EC554-F156-48E6-A3CD-38EDC7EED4EB}">
      <dgm:prSet/>
      <dgm:spPr/>
      <dgm:t>
        <a:bodyPr/>
        <a:lstStyle/>
        <a:p>
          <a:endParaRPr lang="en-US"/>
        </a:p>
      </dgm:t>
    </dgm:pt>
    <dgm:pt modelId="{D3F6D515-F208-48E4-A1AC-DC5CADF73CD9}">
      <dgm:prSet/>
      <dgm:spPr/>
      <dgm:t>
        <a:bodyPr/>
        <a:lstStyle/>
        <a:p>
          <a:r>
            <a:rPr lang="en-GB"/>
            <a:t>Slide 10   Lowest Rated Books</a:t>
          </a:r>
          <a:endParaRPr lang="en-US"/>
        </a:p>
      </dgm:t>
    </dgm:pt>
    <dgm:pt modelId="{0DAA938B-D320-4BC8-B376-244E1D74A8B1}" type="parTrans" cxnId="{F01FC012-6FA8-4600-9CF3-4B2135AC8802}">
      <dgm:prSet/>
      <dgm:spPr/>
      <dgm:t>
        <a:bodyPr/>
        <a:lstStyle/>
        <a:p>
          <a:endParaRPr lang="en-US"/>
        </a:p>
      </dgm:t>
    </dgm:pt>
    <dgm:pt modelId="{80A8A853-7B46-4464-A4B7-7CE56A443B68}" type="sibTrans" cxnId="{F01FC012-6FA8-4600-9CF3-4B2135AC8802}">
      <dgm:prSet/>
      <dgm:spPr/>
      <dgm:t>
        <a:bodyPr/>
        <a:lstStyle/>
        <a:p>
          <a:endParaRPr lang="en-US"/>
        </a:p>
      </dgm:t>
    </dgm:pt>
    <dgm:pt modelId="{2D61A180-B40B-4107-A9F6-2299F4220BBD}">
      <dgm:prSet/>
      <dgm:spPr/>
      <dgm:t>
        <a:bodyPr/>
        <a:lstStyle/>
        <a:p>
          <a:r>
            <a:rPr lang="en-GB"/>
            <a:t>Slide 11   Books with low Reviews</a:t>
          </a:r>
          <a:endParaRPr lang="en-US"/>
        </a:p>
      </dgm:t>
    </dgm:pt>
    <dgm:pt modelId="{9B6277E8-7FE9-4B8B-9AEF-31FBADFEEF17}" type="parTrans" cxnId="{97BABC0E-D877-455D-A184-0AEC23D72F02}">
      <dgm:prSet/>
      <dgm:spPr/>
      <dgm:t>
        <a:bodyPr/>
        <a:lstStyle/>
        <a:p>
          <a:endParaRPr lang="en-US"/>
        </a:p>
      </dgm:t>
    </dgm:pt>
    <dgm:pt modelId="{CD3305CA-C279-47B5-9C41-318E060684DD}" type="sibTrans" cxnId="{97BABC0E-D877-455D-A184-0AEC23D72F02}">
      <dgm:prSet/>
      <dgm:spPr/>
      <dgm:t>
        <a:bodyPr/>
        <a:lstStyle/>
        <a:p>
          <a:endParaRPr lang="en-US"/>
        </a:p>
      </dgm:t>
    </dgm:pt>
    <dgm:pt modelId="{497EED8E-91F4-4574-ADD5-8443938226D2}">
      <dgm:prSet/>
      <dgm:spPr/>
      <dgm:t>
        <a:bodyPr/>
        <a:lstStyle/>
        <a:p>
          <a:r>
            <a:rPr lang="en-GB"/>
            <a:t>Slide 12   Top Priced Best Sellers</a:t>
          </a:r>
          <a:endParaRPr lang="en-US"/>
        </a:p>
      </dgm:t>
    </dgm:pt>
    <dgm:pt modelId="{965DD4BD-3FA2-46FE-9133-43DB76772230}" type="parTrans" cxnId="{66B57477-8A7F-4AEE-AA3D-BCAE7D0D910F}">
      <dgm:prSet/>
      <dgm:spPr/>
      <dgm:t>
        <a:bodyPr/>
        <a:lstStyle/>
        <a:p>
          <a:endParaRPr lang="en-US"/>
        </a:p>
      </dgm:t>
    </dgm:pt>
    <dgm:pt modelId="{157128EB-0CBA-4C12-A5B6-00EEE92192AE}" type="sibTrans" cxnId="{66B57477-8A7F-4AEE-AA3D-BCAE7D0D910F}">
      <dgm:prSet/>
      <dgm:spPr/>
      <dgm:t>
        <a:bodyPr/>
        <a:lstStyle/>
        <a:p>
          <a:endParaRPr lang="en-US"/>
        </a:p>
      </dgm:t>
    </dgm:pt>
    <dgm:pt modelId="{0A311CFD-0651-4B81-AD52-CC1ADB0528FD}">
      <dgm:prSet/>
      <dgm:spPr/>
      <dgm:t>
        <a:bodyPr/>
        <a:lstStyle/>
        <a:p>
          <a:r>
            <a:rPr lang="en-GB"/>
            <a:t>Slide 13   Observations and Conclusion</a:t>
          </a:r>
          <a:endParaRPr lang="en-US"/>
        </a:p>
      </dgm:t>
    </dgm:pt>
    <dgm:pt modelId="{23AD80A5-22F4-4254-8E17-2756D8704295}" type="parTrans" cxnId="{C73B9E1E-5F89-40D4-898B-BC63800EDD6A}">
      <dgm:prSet/>
      <dgm:spPr/>
      <dgm:t>
        <a:bodyPr/>
        <a:lstStyle/>
        <a:p>
          <a:endParaRPr lang="en-US"/>
        </a:p>
      </dgm:t>
    </dgm:pt>
    <dgm:pt modelId="{FD55F444-C088-4CD2-8317-89167B8CE2ED}" type="sibTrans" cxnId="{C73B9E1E-5F89-40D4-898B-BC63800EDD6A}">
      <dgm:prSet/>
      <dgm:spPr/>
      <dgm:t>
        <a:bodyPr/>
        <a:lstStyle/>
        <a:p>
          <a:endParaRPr lang="en-US"/>
        </a:p>
      </dgm:t>
    </dgm:pt>
    <dgm:pt modelId="{59B6EA66-3168-44DA-8598-1F59CA79FF82}">
      <dgm:prSet/>
      <dgm:spPr/>
      <dgm:t>
        <a:bodyPr/>
        <a:lstStyle/>
        <a:p>
          <a:r>
            <a:rPr lang="en-GB"/>
            <a:t>Slide 14   Observation and Conclusion continued</a:t>
          </a:r>
          <a:endParaRPr lang="en-US"/>
        </a:p>
      </dgm:t>
    </dgm:pt>
    <dgm:pt modelId="{4850C1D3-7746-480F-A9F3-5060F963191E}" type="parTrans" cxnId="{DFF8A51B-2C41-4C7A-A317-6703BC9AAB1A}">
      <dgm:prSet/>
      <dgm:spPr/>
      <dgm:t>
        <a:bodyPr/>
        <a:lstStyle/>
        <a:p>
          <a:endParaRPr lang="en-US"/>
        </a:p>
      </dgm:t>
    </dgm:pt>
    <dgm:pt modelId="{3C1AE44B-995A-4633-A274-486CE2A623C7}" type="sibTrans" cxnId="{DFF8A51B-2C41-4C7A-A317-6703BC9AAB1A}">
      <dgm:prSet/>
      <dgm:spPr/>
      <dgm:t>
        <a:bodyPr/>
        <a:lstStyle/>
        <a:p>
          <a:endParaRPr lang="en-US"/>
        </a:p>
      </dgm:t>
    </dgm:pt>
    <dgm:pt modelId="{4D00C050-31F7-4741-8414-469DB52B645B}" type="pres">
      <dgm:prSet presAssocID="{6BA6D6A4-325A-4838-906F-20B427ACB969}" presName="vert0" presStyleCnt="0">
        <dgm:presLayoutVars>
          <dgm:dir/>
          <dgm:animOne val="branch"/>
          <dgm:animLvl val="lvl"/>
        </dgm:presLayoutVars>
      </dgm:prSet>
      <dgm:spPr/>
    </dgm:pt>
    <dgm:pt modelId="{DF05710B-6339-4270-BF69-67AF67CE71A3}" type="pres">
      <dgm:prSet presAssocID="{487C127D-0B20-4980-AAC7-160E23E65F7C}" presName="thickLine" presStyleLbl="alignNode1" presStyleIdx="0" presStyleCnt="12"/>
      <dgm:spPr/>
    </dgm:pt>
    <dgm:pt modelId="{C18A7A8A-839C-4B5E-B29B-EF4E924A4A02}" type="pres">
      <dgm:prSet presAssocID="{487C127D-0B20-4980-AAC7-160E23E65F7C}" presName="horz1" presStyleCnt="0"/>
      <dgm:spPr/>
    </dgm:pt>
    <dgm:pt modelId="{D18C12D7-FAD5-440C-986B-06E6C2A361BA}" type="pres">
      <dgm:prSet presAssocID="{487C127D-0B20-4980-AAC7-160E23E65F7C}" presName="tx1" presStyleLbl="revTx" presStyleIdx="0" presStyleCnt="12"/>
      <dgm:spPr/>
    </dgm:pt>
    <dgm:pt modelId="{C4073FFF-53FA-4B13-BA7F-86940DCD50E5}" type="pres">
      <dgm:prSet presAssocID="{487C127D-0B20-4980-AAC7-160E23E65F7C}" presName="vert1" presStyleCnt="0"/>
      <dgm:spPr/>
    </dgm:pt>
    <dgm:pt modelId="{EDD0147A-5ADC-4C9E-A20E-4C7DD94549B2}" type="pres">
      <dgm:prSet presAssocID="{77D5EA24-BE64-4676-B34C-1882D7BE9AA0}" presName="thickLine" presStyleLbl="alignNode1" presStyleIdx="1" presStyleCnt="12"/>
      <dgm:spPr/>
    </dgm:pt>
    <dgm:pt modelId="{C551ADE0-12E2-426D-97E6-38F19D5E869C}" type="pres">
      <dgm:prSet presAssocID="{77D5EA24-BE64-4676-B34C-1882D7BE9AA0}" presName="horz1" presStyleCnt="0"/>
      <dgm:spPr/>
    </dgm:pt>
    <dgm:pt modelId="{CB58F964-08FC-4A0E-8694-708BB086F633}" type="pres">
      <dgm:prSet presAssocID="{77D5EA24-BE64-4676-B34C-1882D7BE9AA0}" presName="tx1" presStyleLbl="revTx" presStyleIdx="1" presStyleCnt="12"/>
      <dgm:spPr/>
    </dgm:pt>
    <dgm:pt modelId="{00EE179E-8FDC-4928-8119-3B961AB50B56}" type="pres">
      <dgm:prSet presAssocID="{77D5EA24-BE64-4676-B34C-1882D7BE9AA0}" presName="vert1" presStyleCnt="0"/>
      <dgm:spPr/>
    </dgm:pt>
    <dgm:pt modelId="{20CDA985-6383-4707-B93D-3CEEF7A02137}" type="pres">
      <dgm:prSet presAssocID="{06C7DFD0-11E6-442D-AC1D-FE6748C78059}" presName="thickLine" presStyleLbl="alignNode1" presStyleIdx="2" presStyleCnt="12"/>
      <dgm:spPr/>
    </dgm:pt>
    <dgm:pt modelId="{75980750-5AEA-4D7F-AAEC-E6C9DF14BA1F}" type="pres">
      <dgm:prSet presAssocID="{06C7DFD0-11E6-442D-AC1D-FE6748C78059}" presName="horz1" presStyleCnt="0"/>
      <dgm:spPr/>
    </dgm:pt>
    <dgm:pt modelId="{4212AD7E-774B-4C8E-B1FD-5C7CC56A4F6B}" type="pres">
      <dgm:prSet presAssocID="{06C7DFD0-11E6-442D-AC1D-FE6748C78059}" presName="tx1" presStyleLbl="revTx" presStyleIdx="2" presStyleCnt="12"/>
      <dgm:spPr/>
    </dgm:pt>
    <dgm:pt modelId="{D736384A-C540-454F-AFFE-54078A6FFBFD}" type="pres">
      <dgm:prSet presAssocID="{06C7DFD0-11E6-442D-AC1D-FE6748C78059}" presName="vert1" presStyleCnt="0"/>
      <dgm:spPr/>
    </dgm:pt>
    <dgm:pt modelId="{C21A3C4E-FC33-44E9-843E-402D5B123A85}" type="pres">
      <dgm:prSet presAssocID="{6D7F13F2-1234-40CA-94B3-BA81A4271C79}" presName="thickLine" presStyleLbl="alignNode1" presStyleIdx="3" presStyleCnt="12"/>
      <dgm:spPr/>
    </dgm:pt>
    <dgm:pt modelId="{81DB8E1D-7C4D-4A54-91AA-EAF92056A83F}" type="pres">
      <dgm:prSet presAssocID="{6D7F13F2-1234-40CA-94B3-BA81A4271C79}" presName="horz1" presStyleCnt="0"/>
      <dgm:spPr/>
    </dgm:pt>
    <dgm:pt modelId="{ECDA1A79-B846-4579-A77E-7EEC7160B947}" type="pres">
      <dgm:prSet presAssocID="{6D7F13F2-1234-40CA-94B3-BA81A4271C79}" presName="tx1" presStyleLbl="revTx" presStyleIdx="3" presStyleCnt="12"/>
      <dgm:spPr/>
    </dgm:pt>
    <dgm:pt modelId="{8A506E62-BA08-4790-9E89-CB8CBD46ADA0}" type="pres">
      <dgm:prSet presAssocID="{6D7F13F2-1234-40CA-94B3-BA81A4271C79}" presName="vert1" presStyleCnt="0"/>
      <dgm:spPr/>
    </dgm:pt>
    <dgm:pt modelId="{3426E2A1-F4E1-41D6-9E9D-6DC9613F4F9C}" type="pres">
      <dgm:prSet presAssocID="{2071134E-43A1-476F-9599-261AF9FA791E}" presName="thickLine" presStyleLbl="alignNode1" presStyleIdx="4" presStyleCnt="12"/>
      <dgm:spPr/>
    </dgm:pt>
    <dgm:pt modelId="{6A143BB9-0749-4FBC-99D1-7071E0A66B82}" type="pres">
      <dgm:prSet presAssocID="{2071134E-43A1-476F-9599-261AF9FA791E}" presName="horz1" presStyleCnt="0"/>
      <dgm:spPr/>
    </dgm:pt>
    <dgm:pt modelId="{725EDC89-D5A8-4010-BF11-A0015396E4C9}" type="pres">
      <dgm:prSet presAssocID="{2071134E-43A1-476F-9599-261AF9FA791E}" presName="tx1" presStyleLbl="revTx" presStyleIdx="4" presStyleCnt="12"/>
      <dgm:spPr/>
    </dgm:pt>
    <dgm:pt modelId="{AD860130-B2F4-4CD0-976F-69FCDE22B719}" type="pres">
      <dgm:prSet presAssocID="{2071134E-43A1-476F-9599-261AF9FA791E}" presName="vert1" presStyleCnt="0"/>
      <dgm:spPr/>
    </dgm:pt>
    <dgm:pt modelId="{99DBF01A-FD00-4070-B934-B01CC2B13CE6}" type="pres">
      <dgm:prSet presAssocID="{80C9287E-6032-4C6F-BF3B-4D3C7098E3AE}" presName="thickLine" presStyleLbl="alignNode1" presStyleIdx="5" presStyleCnt="12"/>
      <dgm:spPr/>
    </dgm:pt>
    <dgm:pt modelId="{75FF3018-EB3C-40F8-9AAD-13FFB7828BE4}" type="pres">
      <dgm:prSet presAssocID="{80C9287E-6032-4C6F-BF3B-4D3C7098E3AE}" presName="horz1" presStyleCnt="0"/>
      <dgm:spPr/>
    </dgm:pt>
    <dgm:pt modelId="{67A10C8A-603F-40B2-A0AE-E635D0CAA3FC}" type="pres">
      <dgm:prSet presAssocID="{80C9287E-6032-4C6F-BF3B-4D3C7098E3AE}" presName="tx1" presStyleLbl="revTx" presStyleIdx="5" presStyleCnt="12"/>
      <dgm:spPr/>
    </dgm:pt>
    <dgm:pt modelId="{E9460CF9-236A-4257-A0E6-CF81E975771B}" type="pres">
      <dgm:prSet presAssocID="{80C9287E-6032-4C6F-BF3B-4D3C7098E3AE}" presName="vert1" presStyleCnt="0"/>
      <dgm:spPr/>
    </dgm:pt>
    <dgm:pt modelId="{85055B44-A3EC-4449-B530-CB50A2CD47F7}" type="pres">
      <dgm:prSet presAssocID="{B8CD47BB-F206-4FF4-9DD2-787C48288B44}" presName="thickLine" presStyleLbl="alignNode1" presStyleIdx="6" presStyleCnt="12"/>
      <dgm:spPr/>
    </dgm:pt>
    <dgm:pt modelId="{60788450-C9C6-4C2E-82C3-5D07D690EE7C}" type="pres">
      <dgm:prSet presAssocID="{B8CD47BB-F206-4FF4-9DD2-787C48288B44}" presName="horz1" presStyleCnt="0"/>
      <dgm:spPr/>
    </dgm:pt>
    <dgm:pt modelId="{B293D6F0-63FD-440C-A2D3-62CBE3538978}" type="pres">
      <dgm:prSet presAssocID="{B8CD47BB-F206-4FF4-9DD2-787C48288B44}" presName="tx1" presStyleLbl="revTx" presStyleIdx="6" presStyleCnt="12"/>
      <dgm:spPr/>
    </dgm:pt>
    <dgm:pt modelId="{0FD3E503-BA7C-4513-9D2E-6B131E1E3034}" type="pres">
      <dgm:prSet presAssocID="{B8CD47BB-F206-4FF4-9DD2-787C48288B44}" presName="vert1" presStyleCnt="0"/>
      <dgm:spPr/>
    </dgm:pt>
    <dgm:pt modelId="{EF781368-3B7C-4EE0-A700-6FA2F7CFADE2}" type="pres">
      <dgm:prSet presAssocID="{D3F6D515-F208-48E4-A1AC-DC5CADF73CD9}" presName="thickLine" presStyleLbl="alignNode1" presStyleIdx="7" presStyleCnt="12"/>
      <dgm:spPr/>
    </dgm:pt>
    <dgm:pt modelId="{95817646-E90F-4CB9-95F5-CDD095A75B07}" type="pres">
      <dgm:prSet presAssocID="{D3F6D515-F208-48E4-A1AC-DC5CADF73CD9}" presName="horz1" presStyleCnt="0"/>
      <dgm:spPr/>
    </dgm:pt>
    <dgm:pt modelId="{B0EAC4D8-3029-497F-B0CB-92D267466D77}" type="pres">
      <dgm:prSet presAssocID="{D3F6D515-F208-48E4-A1AC-DC5CADF73CD9}" presName="tx1" presStyleLbl="revTx" presStyleIdx="7" presStyleCnt="12"/>
      <dgm:spPr/>
    </dgm:pt>
    <dgm:pt modelId="{FE3060F1-8C19-4D2D-9432-8C5D69D4986A}" type="pres">
      <dgm:prSet presAssocID="{D3F6D515-F208-48E4-A1AC-DC5CADF73CD9}" presName="vert1" presStyleCnt="0"/>
      <dgm:spPr/>
    </dgm:pt>
    <dgm:pt modelId="{01DB892E-E90E-403D-8D53-2C4FDEF7CF98}" type="pres">
      <dgm:prSet presAssocID="{2D61A180-B40B-4107-A9F6-2299F4220BBD}" presName="thickLine" presStyleLbl="alignNode1" presStyleIdx="8" presStyleCnt="12"/>
      <dgm:spPr/>
    </dgm:pt>
    <dgm:pt modelId="{ABA69F3A-D3F0-4353-82B5-E0104A3A2412}" type="pres">
      <dgm:prSet presAssocID="{2D61A180-B40B-4107-A9F6-2299F4220BBD}" presName="horz1" presStyleCnt="0"/>
      <dgm:spPr/>
    </dgm:pt>
    <dgm:pt modelId="{74E4CC35-7DC4-4070-8FA9-8394423A4E2B}" type="pres">
      <dgm:prSet presAssocID="{2D61A180-B40B-4107-A9F6-2299F4220BBD}" presName="tx1" presStyleLbl="revTx" presStyleIdx="8" presStyleCnt="12"/>
      <dgm:spPr/>
    </dgm:pt>
    <dgm:pt modelId="{ED5326D7-ADDF-4518-B170-1C20B6F01D91}" type="pres">
      <dgm:prSet presAssocID="{2D61A180-B40B-4107-A9F6-2299F4220BBD}" presName="vert1" presStyleCnt="0"/>
      <dgm:spPr/>
    </dgm:pt>
    <dgm:pt modelId="{75A898E6-1970-4492-99E4-1E8C7373FF38}" type="pres">
      <dgm:prSet presAssocID="{497EED8E-91F4-4574-ADD5-8443938226D2}" presName="thickLine" presStyleLbl="alignNode1" presStyleIdx="9" presStyleCnt="12"/>
      <dgm:spPr/>
    </dgm:pt>
    <dgm:pt modelId="{4B0BC3F9-2A9C-4412-B987-F8DE4ACFD34B}" type="pres">
      <dgm:prSet presAssocID="{497EED8E-91F4-4574-ADD5-8443938226D2}" presName="horz1" presStyleCnt="0"/>
      <dgm:spPr/>
    </dgm:pt>
    <dgm:pt modelId="{9598E0C8-92B9-4B4D-A7F0-BEA7D6CEE5B8}" type="pres">
      <dgm:prSet presAssocID="{497EED8E-91F4-4574-ADD5-8443938226D2}" presName="tx1" presStyleLbl="revTx" presStyleIdx="9" presStyleCnt="12"/>
      <dgm:spPr/>
    </dgm:pt>
    <dgm:pt modelId="{BDE83C1C-BB93-4DC2-B6E6-3A722BDF0A95}" type="pres">
      <dgm:prSet presAssocID="{497EED8E-91F4-4574-ADD5-8443938226D2}" presName="vert1" presStyleCnt="0"/>
      <dgm:spPr/>
    </dgm:pt>
    <dgm:pt modelId="{69845BD8-9C32-47C0-85A6-7673A87A1197}" type="pres">
      <dgm:prSet presAssocID="{0A311CFD-0651-4B81-AD52-CC1ADB0528FD}" presName="thickLine" presStyleLbl="alignNode1" presStyleIdx="10" presStyleCnt="12"/>
      <dgm:spPr/>
    </dgm:pt>
    <dgm:pt modelId="{7B5D5956-50AA-4F99-ABE1-5279774027AA}" type="pres">
      <dgm:prSet presAssocID="{0A311CFD-0651-4B81-AD52-CC1ADB0528FD}" presName="horz1" presStyleCnt="0"/>
      <dgm:spPr/>
    </dgm:pt>
    <dgm:pt modelId="{76CCC2F1-9F9C-4D4D-8928-EC28DADC6A03}" type="pres">
      <dgm:prSet presAssocID="{0A311CFD-0651-4B81-AD52-CC1ADB0528FD}" presName="tx1" presStyleLbl="revTx" presStyleIdx="10" presStyleCnt="12"/>
      <dgm:spPr/>
    </dgm:pt>
    <dgm:pt modelId="{0E88EB23-765A-4FCD-B56E-080A31187BF0}" type="pres">
      <dgm:prSet presAssocID="{0A311CFD-0651-4B81-AD52-CC1ADB0528FD}" presName="vert1" presStyleCnt="0"/>
      <dgm:spPr/>
    </dgm:pt>
    <dgm:pt modelId="{B363F65A-C434-44B8-ABD6-85D53F9B8FB6}" type="pres">
      <dgm:prSet presAssocID="{59B6EA66-3168-44DA-8598-1F59CA79FF82}" presName="thickLine" presStyleLbl="alignNode1" presStyleIdx="11" presStyleCnt="12"/>
      <dgm:spPr/>
    </dgm:pt>
    <dgm:pt modelId="{39BF9E51-8878-4EF2-99B6-52DD92FB6E38}" type="pres">
      <dgm:prSet presAssocID="{59B6EA66-3168-44DA-8598-1F59CA79FF82}" presName="horz1" presStyleCnt="0"/>
      <dgm:spPr/>
    </dgm:pt>
    <dgm:pt modelId="{0F1C9846-6EC7-426B-A9A3-B046DEECBC30}" type="pres">
      <dgm:prSet presAssocID="{59B6EA66-3168-44DA-8598-1F59CA79FF82}" presName="tx1" presStyleLbl="revTx" presStyleIdx="11" presStyleCnt="12"/>
      <dgm:spPr/>
    </dgm:pt>
    <dgm:pt modelId="{9612A5D0-A169-4C29-A6BE-A6C6F14E8E24}" type="pres">
      <dgm:prSet presAssocID="{59B6EA66-3168-44DA-8598-1F59CA79FF82}" presName="vert1" presStyleCnt="0"/>
      <dgm:spPr/>
    </dgm:pt>
  </dgm:ptLst>
  <dgm:cxnLst>
    <dgm:cxn modelId="{97BABC0E-D877-455D-A184-0AEC23D72F02}" srcId="{6BA6D6A4-325A-4838-906F-20B427ACB969}" destId="{2D61A180-B40B-4107-A9F6-2299F4220BBD}" srcOrd="8" destOrd="0" parTransId="{9B6277E8-7FE9-4B8B-9AEF-31FBADFEEF17}" sibTransId="{CD3305CA-C279-47B5-9C41-318E060684DD}"/>
    <dgm:cxn modelId="{F01FC012-6FA8-4600-9CF3-4B2135AC8802}" srcId="{6BA6D6A4-325A-4838-906F-20B427ACB969}" destId="{D3F6D515-F208-48E4-A1AC-DC5CADF73CD9}" srcOrd="7" destOrd="0" parTransId="{0DAA938B-D320-4BC8-B376-244E1D74A8B1}" sibTransId="{80A8A853-7B46-4464-A4B7-7CE56A443B68}"/>
    <dgm:cxn modelId="{522BAD15-DFAE-45B3-A0ED-6D1822810991}" type="presOf" srcId="{06C7DFD0-11E6-442D-AC1D-FE6748C78059}" destId="{4212AD7E-774B-4C8E-B1FD-5C7CC56A4F6B}" srcOrd="0" destOrd="0" presId="urn:microsoft.com/office/officeart/2008/layout/LinedList"/>
    <dgm:cxn modelId="{FC26411A-726D-46C8-BE62-A706C564E43D}" srcId="{6BA6D6A4-325A-4838-906F-20B427ACB969}" destId="{77D5EA24-BE64-4676-B34C-1882D7BE9AA0}" srcOrd="1" destOrd="0" parTransId="{7F9F29B2-7866-481D-ACDE-388A11C9718B}" sibTransId="{8E3A4FF0-9CAC-4293-AA62-23437A7A48A6}"/>
    <dgm:cxn modelId="{7689501A-8F65-4D74-B6A3-F7BCEA0516A6}" type="presOf" srcId="{80C9287E-6032-4C6F-BF3B-4D3C7098E3AE}" destId="{67A10C8A-603F-40B2-A0AE-E635D0CAA3FC}" srcOrd="0" destOrd="0" presId="urn:microsoft.com/office/officeart/2008/layout/LinedList"/>
    <dgm:cxn modelId="{DFF8A51B-2C41-4C7A-A317-6703BC9AAB1A}" srcId="{6BA6D6A4-325A-4838-906F-20B427ACB969}" destId="{59B6EA66-3168-44DA-8598-1F59CA79FF82}" srcOrd="11" destOrd="0" parTransId="{4850C1D3-7746-480F-A9F3-5060F963191E}" sibTransId="{3C1AE44B-995A-4633-A274-486CE2A623C7}"/>
    <dgm:cxn modelId="{C73B9E1E-5F89-40D4-898B-BC63800EDD6A}" srcId="{6BA6D6A4-325A-4838-906F-20B427ACB969}" destId="{0A311CFD-0651-4B81-AD52-CC1ADB0528FD}" srcOrd="10" destOrd="0" parTransId="{23AD80A5-22F4-4254-8E17-2756D8704295}" sibTransId="{FD55F444-C088-4CD2-8317-89167B8CE2ED}"/>
    <dgm:cxn modelId="{742BA629-5728-481F-B725-7B5C8D4DB0C7}" srcId="{6BA6D6A4-325A-4838-906F-20B427ACB969}" destId="{487C127D-0B20-4980-AAC7-160E23E65F7C}" srcOrd="0" destOrd="0" parTransId="{0E93F7A4-85A1-4788-A865-08BA286A6758}" sibTransId="{F20BB850-CD2F-4BAB-BB83-FD5CFB6BF043}"/>
    <dgm:cxn modelId="{AA56A52B-538B-4C00-A829-818D3A1B5AA3}" type="presOf" srcId="{0A311CFD-0651-4B81-AD52-CC1ADB0528FD}" destId="{76CCC2F1-9F9C-4D4D-8928-EC28DADC6A03}" srcOrd="0" destOrd="0" presId="urn:microsoft.com/office/officeart/2008/layout/LinedList"/>
    <dgm:cxn modelId="{6B823C50-D887-45D9-A70F-3E8F25838090}" type="presOf" srcId="{6D7F13F2-1234-40CA-94B3-BA81A4271C79}" destId="{ECDA1A79-B846-4579-A77E-7EEC7160B947}" srcOrd="0" destOrd="0" presId="urn:microsoft.com/office/officeart/2008/layout/LinedList"/>
    <dgm:cxn modelId="{757EC554-F156-48E6-A3CD-38EDC7EED4EB}" srcId="{6BA6D6A4-325A-4838-906F-20B427ACB969}" destId="{B8CD47BB-F206-4FF4-9DD2-787C48288B44}" srcOrd="6" destOrd="0" parTransId="{74E3E03F-A404-48A5-A4A3-C64EA797631A}" sibTransId="{2704F385-1214-4B35-8EDE-C2F4821E0171}"/>
    <dgm:cxn modelId="{66B57477-8A7F-4AEE-AA3D-BCAE7D0D910F}" srcId="{6BA6D6A4-325A-4838-906F-20B427ACB969}" destId="{497EED8E-91F4-4574-ADD5-8443938226D2}" srcOrd="9" destOrd="0" parTransId="{965DD4BD-3FA2-46FE-9133-43DB76772230}" sibTransId="{157128EB-0CBA-4C12-A5B6-00EEE92192AE}"/>
    <dgm:cxn modelId="{E52BE057-9FEA-453B-992C-0EC02B7C414F}" srcId="{6BA6D6A4-325A-4838-906F-20B427ACB969}" destId="{2071134E-43A1-476F-9599-261AF9FA791E}" srcOrd="4" destOrd="0" parTransId="{17C9E66F-8983-4258-B57E-C93FAF6CBCB1}" sibTransId="{ABFAF725-CD4B-4AD2-A3BB-A08B32FF4C94}"/>
    <dgm:cxn modelId="{4AB3035A-6BEE-43E9-B174-3020B6D8EF43}" type="presOf" srcId="{77D5EA24-BE64-4676-B34C-1882D7BE9AA0}" destId="{CB58F964-08FC-4A0E-8694-708BB086F633}" srcOrd="0" destOrd="0" presId="urn:microsoft.com/office/officeart/2008/layout/LinedList"/>
    <dgm:cxn modelId="{42AC4E7A-6372-43A3-82AC-63FC38607033}" srcId="{6BA6D6A4-325A-4838-906F-20B427ACB969}" destId="{06C7DFD0-11E6-442D-AC1D-FE6748C78059}" srcOrd="2" destOrd="0" parTransId="{217BF801-E230-4FE2-ABBE-A9285CDD899C}" sibTransId="{7548E857-5B56-42B9-904E-1E308925574E}"/>
    <dgm:cxn modelId="{690D867A-D633-4B69-ABBE-3EDDC099AFA8}" srcId="{6BA6D6A4-325A-4838-906F-20B427ACB969}" destId="{6D7F13F2-1234-40CA-94B3-BA81A4271C79}" srcOrd="3" destOrd="0" parTransId="{EDB9B731-6792-42F2-89E3-1E06FB9361F9}" sibTransId="{CA9918E7-FAEB-4B93-A684-3F7FE1D0B10B}"/>
    <dgm:cxn modelId="{9A5F6B7D-7B1C-4AD3-92A9-EF6118EEDBC2}" type="presOf" srcId="{D3F6D515-F208-48E4-A1AC-DC5CADF73CD9}" destId="{B0EAC4D8-3029-497F-B0CB-92D267466D77}" srcOrd="0" destOrd="0" presId="urn:microsoft.com/office/officeart/2008/layout/LinedList"/>
    <dgm:cxn modelId="{16755285-5071-4711-87C5-B9064E80038A}" srcId="{6BA6D6A4-325A-4838-906F-20B427ACB969}" destId="{80C9287E-6032-4C6F-BF3B-4D3C7098E3AE}" srcOrd="5" destOrd="0" parTransId="{B59E5C61-6954-4C3E-8133-FA811C2488F6}" sibTransId="{4D0E83A6-928E-42B4-B9B7-CB0F18009B3E}"/>
    <dgm:cxn modelId="{ADA03BAF-2C07-4418-B2A2-075D06019D90}" type="presOf" srcId="{2D61A180-B40B-4107-A9F6-2299F4220BBD}" destId="{74E4CC35-7DC4-4070-8FA9-8394423A4E2B}" srcOrd="0" destOrd="0" presId="urn:microsoft.com/office/officeart/2008/layout/LinedList"/>
    <dgm:cxn modelId="{E4E149BB-3DC5-4F13-AAAD-6C873571940A}" type="presOf" srcId="{6BA6D6A4-325A-4838-906F-20B427ACB969}" destId="{4D00C050-31F7-4741-8414-469DB52B645B}" srcOrd="0" destOrd="0" presId="urn:microsoft.com/office/officeart/2008/layout/LinedList"/>
    <dgm:cxn modelId="{0B74A3D7-6E20-477F-8932-7FFDE3E3E64F}" type="presOf" srcId="{59B6EA66-3168-44DA-8598-1F59CA79FF82}" destId="{0F1C9846-6EC7-426B-A9A3-B046DEECBC30}" srcOrd="0" destOrd="0" presId="urn:microsoft.com/office/officeart/2008/layout/LinedList"/>
    <dgm:cxn modelId="{F65BCAE1-351F-4465-BEA9-2FA63DB61BBB}" type="presOf" srcId="{497EED8E-91F4-4574-ADD5-8443938226D2}" destId="{9598E0C8-92B9-4B4D-A7F0-BEA7D6CEE5B8}" srcOrd="0" destOrd="0" presId="urn:microsoft.com/office/officeart/2008/layout/LinedList"/>
    <dgm:cxn modelId="{C6F6D8F0-81A2-44A1-BC6B-EDDFCAABB58B}" type="presOf" srcId="{487C127D-0B20-4980-AAC7-160E23E65F7C}" destId="{D18C12D7-FAD5-440C-986B-06E6C2A361BA}" srcOrd="0" destOrd="0" presId="urn:microsoft.com/office/officeart/2008/layout/LinedList"/>
    <dgm:cxn modelId="{466CBBF4-9D87-4F9F-9B33-8E6D17263F89}" type="presOf" srcId="{B8CD47BB-F206-4FF4-9DD2-787C48288B44}" destId="{B293D6F0-63FD-440C-A2D3-62CBE3538978}" srcOrd="0" destOrd="0" presId="urn:microsoft.com/office/officeart/2008/layout/LinedList"/>
    <dgm:cxn modelId="{B65671F9-9A6A-48E4-954B-047B034B8A46}" type="presOf" srcId="{2071134E-43A1-476F-9599-261AF9FA791E}" destId="{725EDC89-D5A8-4010-BF11-A0015396E4C9}" srcOrd="0" destOrd="0" presId="urn:microsoft.com/office/officeart/2008/layout/LinedList"/>
    <dgm:cxn modelId="{3088E6A8-104A-4434-9BBD-E2E2CD720DD8}" type="presParOf" srcId="{4D00C050-31F7-4741-8414-469DB52B645B}" destId="{DF05710B-6339-4270-BF69-67AF67CE71A3}" srcOrd="0" destOrd="0" presId="urn:microsoft.com/office/officeart/2008/layout/LinedList"/>
    <dgm:cxn modelId="{92D898B9-8933-49CA-871D-6A9C4F30CE37}" type="presParOf" srcId="{4D00C050-31F7-4741-8414-469DB52B645B}" destId="{C18A7A8A-839C-4B5E-B29B-EF4E924A4A02}" srcOrd="1" destOrd="0" presId="urn:microsoft.com/office/officeart/2008/layout/LinedList"/>
    <dgm:cxn modelId="{BDA3B25E-72DF-4E1D-AABB-0183D40F755D}" type="presParOf" srcId="{C18A7A8A-839C-4B5E-B29B-EF4E924A4A02}" destId="{D18C12D7-FAD5-440C-986B-06E6C2A361BA}" srcOrd="0" destOrd="0" presId="urn:microsoft.com/office/officeart/2008/layout/LinedList"/>
    <dgm:cxn modelId="{370ADB0F-C63A-4997-9409-C3BCEF6569E9}" type="presParOf" srcId="{C18A7A8A-839C-4B5E-B29B-EF4E924A4A02}" destId="{C4073FFF-53FA-4B13-BA7F-86940DCD50E5}" srcOrd="1" destOrd="0" presId="urn:microsoft.com/office/officeart/2008/layout/LinedList"/>
    <dgm:cxn modelId="{4E0059DD-DA2F-4DCC-8D03-0ACA97D7CB1C}" type="presParOf" srcId="{4D00C050-31F7-4741-8414-469DB52B645B}" destId="{EDD0147A-5ADC-4C9E-A20E-4C7DD94549B2}" srcOrd="2" destOrd="0" presId="urn:microsoft.com/office/officeart/2008/layout/LinedList"/>
    <dgm:cxn modelId="{2A04B279-BD22-42D9-ABA1-1C77BAEE20DB}" type="presParOf" srcId="{4D00C050-31F7-4741-8414-469DB52B645B}" destId="{C551ADE0-12E2-426D-97E6-38F19D5E869C}" srcOrd="3" destOrd="0" presId="urn:microsoft.com/office/officeart/2008/layout/LinedList"/>
    <dgm:cxn modelId="{3513FC11-EB56-46CC-AEBE-92D5E7F0AD45}" type="presParOf" srcId="{C551ADE0-12E2-426D-97E6-38F19D5E869C}" destId="{CB58F964-08FC-4A0E-8694-708BB086F633}" srcOrd="0" destOrd="0" presId="urn:microsoft.com/office/officeart/2008/layout/LinedList"/>
    <dgm:cxn modelId="{E146E4BD-28C2-4492-A73C-1C41BC7ADB92}" type="presParOf" srcId="{C551ADE0-12E2-426D-97E6-38F19D5E869C}" destId="{00EE179E-8FDC-4928-8119-3B961AB50B56}" srcOrd="1" destOrd="0" presId="urn:microsoft.com/office/officeart/2008/layout/LinedList"/>
    <dgm:cxn modelId="{EA0D4DCF-2A18-44D2-8203-5FE7B56D4403}" type="presParOf" srcId="{4D00C050-31F7-4741-8414-469DB52B645B}" destId="{20CDA985-6383-4707-B93D-3CEEF7A02137}" srcOrd="4" destOrd="0" presId="urn:microsoft.com/office/officeart/2008/layout/LinedList"/>
    <dgm:cxn modelId="{17B001DE-9C7B-4721-9477-7C429647E5E3}" type="presParOf" srcId="{4D00C050-31F7-4741-8414-469DB52B645B}" destId="{75980750-5AEA-4D7F-AAEC-E6C9DF14BA1F}" srcOrd="5" destOrd="0" presId="urn:microsoft.com/office/officeart/2008/layout/LinedList"/>
    <dgm:cxn modelId="{6690E667-2C6E-4A03-8F3E-EB17454F131E}" type="presParOf" srcId="{75980750-5AEA-4D7F-AAEC-E6C9DF14BA1F}" destId="{4212AD7E-774B-4C8E-B1FD-5C7CC56A4F6B}" srcOrd="0" destOrd="0" presId="urn:microsoft.com/office/officeart/2008/layout/LinedList"/>
    <dgm:cxn modelId="{3A040A1D-1640-4C42-BE3F-D10AFA17BB41}" type="presParOf" srcId="{75980750-5AEA-4D7F-AAEC-E6C9DF14BA1F}" destId="{D736384A-C540-454F-AFFE-54078A6FFBFD}" srcOrd="1" destOrd="0" presId="urn:microsoft.com/office/officeart/2008/layout/LinedList"/>
    <dgm:cxn modelId="{C6409357-7A6C-43B8-9C42-E46DB0A234BB}" type="presParOf" srcId="{4D00C050-31F7-4741-8414-469DB52B645B}" destId="{C21A3C4E-FC33-44E9-843E-402D5B123A85}" srcOrd="6" destOrd="0" presId="urn:microsoft.com/office/officeart/2008/layout/LinedList"/>
    <dgm:cxn modelId="{3F16AF69-68A9-4E14-AA4D-5A7A00E129E1}" type="presParOf" srcId="{4D00C050-31F7-4741-8414-469DB52B645B}" destId="{81DB8E1D-7C4D-4A54-91AA-EAF92056A83F}" srcOrd="7" destOrd="0" presId="urn:microsoft.com/office/officeart/2008/layout/LinedList"/>
    <dgm:cxn modelId="{FCD8CF57-7F90-4256-9EFC-F872136AA0FD}" type="presParOf" srcId="{81DB8E1D-7C4D-4A54-91AA-EAF92056A83F}" destId="{ECDA1A79-B846-4579-A77E-7EEC7160B947}" srcOrd="0" destOrd="0" presId="urn:microsoft.com/office/officeart/2008/layout/LinedList"/>
    <dgm:cxn modelId="{68AE3635-25DF-4157-9975-A25AD104467D}" type="presParOf" srcId="{81DB8E1D-7C4D-4A54-91AA-EAF92056A83F}" destId="{8A506E62-BA08-4790-9E89-CB8CBD46ADA0}" srcOrd="1" destOrd="0" presId="urn:microsoft.com/office/officeart/2008/layout/LinedList"/>
    <dgm:cxn modelId="{71FDF85F-2100-4E1A-A0E1-54B8369DC921}" type="presParOf" srcId="{4D00C050-31F7-4741-8414-469DB52B645B}" destId="{3426E2A1-F4E1-41D6-9E9D-6DC9613F4F9C}" srcOrd="8" destOrd="0" presId="urn:microsoft.com/office/officeart/2008/layout/LinedList"/>
    <dgm:cxn modelId="{CAB615CE-7DC1-4D55-A008-87719BFA8608}" type="presParOf" srcId="{4D00C050-31F7-4741-8414-469DB52B645B}" destId="{6A143BB9-0749-4FBC-99D1-7071E0A66B82}" srcOrd="9" destOrd="0" presId="urn:microsoft.com/office/officeart/2008/layout/LinedList"/>
    <dgm:cxn modelId="{4D310713-5509-4E4D-8F66-0CEF62EA3B83}" type="presParOf" srcId="{6A143BB9-0749-4FBC-99D1-7071E0A66B82}" destId="{725EDC89-D5A8-4010-BF11-A0015396E4C9}" srcOrd="0" destOrd="0" presId="urn:microsoft.com/office/officeart/2008/layout/LinedList"/>
    <dgm:cxn modelId="{0835F4A6-7631-4D91-AF6C-2334D6DAEF54}" type="presParOf" srcId="{6A143BB9-0749-4FBC-99D1-7071E0A66B82}" destId="{AD860130-B2F4-4CD0-976F-69FCDE22B719}" srcOrd="1" destOrd="0" presId="urn:microsoft.com/office/officeart/2008/layout/LinedList"/>
    <dgm:cxn modelId="{FD9D973D-A6D3-4759-9060-F590015E8EA2}" type="presParOf" srcId="{4D00C050-31F7-4741-8414-469DB52B645B}" destId="{99DBF01A-FD00-4070-B934-B01CC2B13CE6}" srcOrd="10" destOrd="0" presId="urn:microsoft.com/office/officeart/2008/layout/LinedList"/>
    <dgm:cxn modelId="{40454287-3C3B-4DA9-82EE-9F360836E424}" type="presParOf" srcId="{4D00C050-31F7-4741-8414-469DB52B645B}" destId="{75FF3018-EB3C-40F8-9AAD-13FFB7828BE4}" srcOrd="11" destOrd="0" presId="urn:microsoft.com/office/officeart/2008/layout/LinedList"/>
    <dgm:cxn modelId="{4ABF104A-65DE-4E1E-BA5D-63C8B2C47275}" type="presParOf" srcId="{75FF3018-EB3C-40F8-9AAD-13FFB7828BE4}" destId="{67A10C8A-603F-40B2-A0AE-E635D0CAA3FC}" srcOrd="0" destOrd="0" presId="urn:microsoft.com/office/officeart/2008/layout/LinedList"/>
    <dgm:cxn modelId="{C75E32C2-F9CF-41B5-AB64-CB187957F839}" type="presParOf" srcId="{75FF3018-EB3C-40F8-9AAD-13FFB7828BE4}" destId="{E9460CF9-236A-4257-A0E6-CF81E975771B}" srcOrd="1" destOrd="0" presId="urn:microsoft.com/office/officeart/2008/layout/LinedList"/>
    <dgm:cxn modelId="{97FF8B43-84D9-4B5D-AAEF-2B8189634EAE}" type="presParOf" srcId="{4D00C050-31F7-4741-8414-469DB52B645B}" destId="{85055B44-A3EC-4449-B530-CB50A2CD47F7}" srcOrd="12" destOrd="0" presId="urn:microsoft.com/office/officeart/2008/layout/LinedList"/>
    <dgm:cxn modelId="{688F3C7E-58F7-40F3-B02D-88D6FF812EDD}" type="presParOf" srcId="{4D00C050-31F7-4741-8414-469DB52B645B}" destId="{60788450-C9C6-4C2E-82C3-5D07D690EE7C}" srcOrd="13" destOrd="0" presId="urn:microsoft.com/office/officeart/2008/layout/LinedList"/>
    <dgm:cxn modelId="{154A11A4-3DB5-4DC5-88DB-7D9053F89C86}" type="presParOf" srcId="{60788450-C9C6-4C2E-82C3-5D07D690EE7C}" destId="{B293D6F0-63FD-440C-A2D3-62CBE3538978}" srcOrd="0" destOrd="0" presId="urn:microsoft.com/office/officeart/2008/layout/LinedList"/>
    <dgm:cxn modelId="{69782F88-20F4-47D4-A085-D68C968AC0CF}" type="presParOf" srcId="{60788450-C9C6-4C2E-82C3-5D07D690EE7C}" destId="{0FD3E503-BA7C-4513-9D2E-6B131E1E3034}" srcOrd="1" destOrd="0" presId="urn:microsoft.com/office/officeart/2008/layout/LinedList"/>
    <dgm:cxn modelId="{BB4B48D8-3B97-4EDB-834A-6D92ED8562B1}" type="presParOf" srcId="{4D00C050-31F7-4741-8414-469DB52B645B}" destId="{EF781368-3B7C-4EE0-A700-6FA2F7CFADE2}" srcOrd="14" destOrd="0" presId="urn:microsoft.com/office/officeart/2008/layout/LinedList"/>
    <dgm:cxn modelId="{FA7B3148-A561-4487-A83E-B8DD222C1035}" type="presParOf" srcId="{4D00C050-31F7-4741-8414-469DB52B645B}" destId="{95817646-E90F-4CB9-95F5-CDD095A75B07}" srcOrd="15" destOrd="0" presId="urn:microsoft.com/office/officeart/2008/layout/LinedList"/>
    <dgm:cxn modelId="{A413B9BE-84F3-4732-85EA-4EDFAB71A588}" type="presParOf" srcId="{95817646-E90F-4CB9-95F5-CDD095A75B07}" destId="{B0EAC4D8-3029-497F-B0CB-92D267466D77}" srcOrd="0" destOrd="0" presId="urn:microsoft.com/office/officeart/2008/layout/LinedList"/>
    <dgm:cxn modelId="{F377A994-EDBF-4764-AA53-AD5ECB7B3134}" type="presParOf" srcId="{95817646-E90F-4CB9-95F5-CDD095A75B07}" destId="{FE3060F1-8C19-4D2D-9432-8C5D69D4986A}" srcOrd="1" destOrd="0" presId="urn:microsoft.com/office/officeart/2008/layout/LinedList"/>
    <dgm:cxn modelId="{963C7BF3-E24B-478E-8A38-DB36665A7385}" type="presParOf" srcId="{4D00C050-31F7-4741-8414-469DB52B645B}" destId="{01DB892E-E90E-403D-8D53-2C4FDEF7CF98}" srcOrd="16" destOrd="0" presId="urn:microsoft.com/office/officeart/2008/layout/LinedList"/>
    <dgm:cxn modelId="{A910872A-E90A-4C75-A333-627A879D1A2A}" type="presParOf" srcId="{4D00C050-31F7-4741-8414-469DB52B645B}" destId="{ABA69F3A-D3F0-4353-82B5-E0104A3A2412}" srcOrd="17" destOrd="0" presId="urn:microsoft.com/office/officeart/2008/layout/LinedList"/>
    <dgm:cxn modelId="{4EAB7221-0166-4B63-B72E-BCE8E2091B61}" type="presParOf" srcId="{ABA69F3A-D3F0-4353-82B5-E0104A3A2412}" destId="{74E4CC35-7DC4-4070-8FA9-8394423A4E2B}" srcOrd="0" destOrd="0" presId="urn:microsoft.com/office/officeart/2008/layout/LinedList"/>
    <dgm:cxn modelId="{61489CA9-AEB8-4916-8F56-14AAC1B2C515}" type="presParOf" srcId="{ABA69F3A-D3F0-4353-82B5-E0104A3A2412}" destId="{ED5326D7-ADDF-4518-B170-1C20B6F01D91}" srcOrd="1" destOrd="0" presId="urn:microsoft.com/office/officeart/2008/layout/LinedList"/>
    <dgm:cxn modelId="{71B4E6F1-717A-4822-91C5-56BE2887B220}" type="presParOf" srcId="{4D00C050-31F7-4741-8414-469DB52B645B}" destId="{75A898E6-1970-4492-99E4-1E8C7373FF38}" srcOrd="18" destOrd="0" presId="urn:microsoft.com/office/officeart/2008/layout/LinedList"/>
    <dgm:cxn modelId="{DA3B860B-E5D0-42B7-9540-F0DE07720063}" type="presParOf" srcId="{4D00C050-31F7-4741-8414-469DB52B645B}" destId="{4B0BC3F9-2A9C-4412-B987-F8DE4ACFD34B}" srcOrd="19" destOrd="0" presId="urn:microsoft.com/office/officeart/2008/layout/LinedList"/>
    <dgm:cxn modelId="{B383A3EC-3010-4DEA-A75F-C60037C1FAB5}" type="presParOf" srcId="{4B0BC3F9-2A9C-4412-B987-F8DE4ACFD34B}" destId="{9598E0C8-92B9-4B4D-A7F0-BEA7D6CEE5B8}" srcOrd="0" destOrd="0" presId="urn:microsoft.com/office/officeart/2008/layout/LinedList"/>
    <dgm:cxn modelId="{F4624630-3BD9-4963-B309-15CBBDDE869D}" type="presParOf" srcId="{4B0BC3F9-2A9C-4412-B987-F8DE4ACFD34B}" destId="{BDE83C1C-BB93-4DC2-B6E6-3A722BDF0A95}" srcOrd="1" destOrd="0" presId="urn:microsoft.com/office/officeart/2008/layout/LinedList"/>
    <dgm:cxn modelId="{1B4AAFB8-47A4-4438-B5B5-C6AB6ED31CA7}" type="presParOf" srcId="{4D00C050-31F7-4741-8414-469DB52B645B}" destId="{69845BD8-9C32-47C0-85A6-7673A87A1197}" srcOrd="20" destOrd="0" presId="urn:microsoft.com/office/officeart/2008/layout/LinedList"/>
    <dgm:cxn modelId="{5358232F-A096-4567-92B4-45018F80A901}" type="presParOf" srcId="{4D00C050-31F7-4741-8414-469DB52B645B}" destId="{7B5D5956-50AA-4F99-ABE1-5279774027AA}" srcOrd="21" destOrd="0" presId="urn:microsoft.com/office/officeart/2008/layout/LinedList"/>
    <dgm:cxn modelId="{F51F1E15-7976-43D1-A99A-1558DBABA9A0}" type="presParOf" srcId="{7B5D5956-50AA-4F99-ABE1-5279774027AA}" destId="{76CCC2F1-9F9C-4D4D-8928-EC28DADC6A03}" srcOrd="0" destOrd="0" presId="urn:microsoft.com/office/officeart/2008/layout/LinedList"/>
    <dgm:cxn modelId="{E7E50B6E-1989-49B9-A878-849BBD899A53}" type="presParOf" srcId="{7B5D5956-50AA-4F99-ABE1-5279774027AA}" destId="{0E88EB23-765A-4FCD-B56E-080A31187BF0}" srcOrd="1" destOrd="0" presId="urn:microsoft.com/office/officeart/2008/layout/LinedList"/>
    <dgm:cxn modelId="{0796C71C-FA21-484D-9293-3CB45EB259AF}" type="presParOf" srcId="{4D00C050-31F7-4741-8414-469DB52B645B}" destId="{B363F65A-C434-44B8-ABD6-85D53F9B8FB6}" srcOrd="22" destOrd="0" presId="urn:microsoft.com/office/officeart/2008/layout/LinedList"/>
    <dgm:cxn modelId="{EAD7F23D-BD1D-4511-9EC6-63F2FF5568A2}" type="presParOf" srcId="{4D00C050-31F7-4741-8414-469DB52B645B}" destId="{39BF9E51-8878-4EF2-99B6-52DD92FB6E38}" srcOrd="23" destOrd="0" presId="urn:microsoft.com/office/officeart/2008/layout/LinedList"/>
    <dgm:cxn modelId="{1AE3758C-4807-4186-B032-BFB5D9897893}" type="presParOf" srcId="{39BF9E51-8878-4EF2-99B6-52DD92FB6E38}" destId="{0F1C9846-6EC7-426B-A9A3-B046DEECBC30}" srcOrd="0" destOrd="0" presId="urn:microsoft.com/office/officeart/2008/layout/LinedList"/>
    <dgm:cxn modelId="{C506B086-8A00-40BD-86C1-1CDCA7AACFAD}" type="presParOf" srcId="{39BF9E51-8878-4EF2-99B6-52DD92FB6E38}" destId="{9612A5D0-A169-4C29-A6BE-A6C6F14E8E2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05710B-6339-4270-BF69-67AF67CE71A3}">
      <dsp:nvSpPr>
        <dsp:cNvPr id="0" name=""/>
        <dsp:cNvSpPr/>
      </dsp:nvSpPr>
      <dsp:spPr>
        <a:xfrm>
          <a:off x="0" y="1753"/>
          <a:ext cx="5444382"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8C12D7-FAD5-440C-986B-06E6C2A361BA}">
      <dsp:nvSpPr>
        <dsp:cNvPr id="0" name=""/>
        <dsp:cNvSpPr/>
      </dsp:nvSpPr>
      <dsp:spPr>
        <a:xfrm>
          <a:off x="0" y="1753"/>
          <a:ext cx="5444382" cy="298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GB" sz="1300" kern="1200"/>
            <a:t>Slide 3   Overview</a:t>
          </a:r>
          <a:endParaRPr lang="en-US" sz="1300" kern="1200"/>
        </a:p>
      </dsp:txBody>
      <dsp:txXfrm>
        <a:off x="0" y="1753"/>
        <a:ext cx="5444382" cy="298974"/>
      </dsp:txXfrm>
    </dsp:sp>
    <dsp:sp modelId="{EDD0147A-5ADC-4C9E-A20E-4C7DD94549B2}">
      <dsp:nvSpPr>
        <dsp:cNvPr id="0" name=""/>
        <dsp:cNvSpPr/>
      </dsp:nvSpPr>
      <dsp:spPr>
        <a:xfrm>
          <a:off x="0" y="300728"/>
          <a:ext cx="5444382"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58F964-08FC-4A0E-8694-708BB086F633}">
      <dsp:nvSpPr>
        <dsp:cNvPr id="0" name=""/>
        <dsp:cNvSpPr/>
      </dsp:nvSpPr>
      <dsp:spPr>
        <a:xfrm>
          <a:off x="0" y="300728"/>
          <a:ext cx="5444382" cy="298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GB" sz="1300" kern="1200"/>
            <a:t>Slide 4   Categories</a:t>
          </a:r>
          <a:endParaRPr lang="en-US" sz="1300" kern="1200"/>
        </a:p>
      </dsp:txBody>
      <dsp:txXfrm>
        <a:off x="0" y="300728"/>
        <a:ext cx="5444382" cy="298974"/>
      </dsp:txXfrm>
    </dsp:sp>
    <dsp:sp modelId="{20CDA985-6383-4707-B93D-3CEEF7A02137}">
      <dsp:nvSpPr>
        <dsp:cNvPr id="0" name=""/>
        <dsp:cNvSpPr/>
      </dsp:nvSpPr>
      <dsp:spPr>
        <a:xfrm>
          <a:off x="0" y="599703"/>
          <a:ext cx="5444382"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12AD7E-774B-4C8E-B1FD-5C7CC56A4F6B}">
      <dsp:nvSpPr>
        <dsp:cNvPr id="0" name=""/>
        <dsp:cNvSpPr/>
      </dsp:nvSpPr>
      <dsp:spPr>
        <a:xfrm>
          <a:off x="0" y="599703"/>
          <a:ext cx="5444382" cy="298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GB" sz="1300" kern="1200"/>
            <a:t>Slide 5    Top 50 Best Sellers</a:t>
          </a:r>
          <a:endParaRPr lang="en-US" sz="1300" kern="1200"/>
        </a:p>
      </dsp:txBody>
      <dsp:txXfrm>
        <a:off x="0" y="599703"/>
        <a:ext cx="5444382" cy="298974"/>
      </dsp:txXfrm>
    </dsp:sp>
    <dsp:sp modelId="{C21A3C4E-FC33-44E9-843E-402D5B123A85}">
      <dsp:nvSpPr>
        <dsp:cNvPr id="0" name=""/>
        <dsp:cNvSpPr/>
      </dsp:nvSpPr>
      <dsp:spPr>
        <a:xfrm>
          <a:off x="0" y="898678"/>
          <a:ext cx="5444382"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DA1A79-B846-4579-A77E-7EEC7160B947}">
      <dsp:nvSpPr>
        <dsp:cNvPr id="0" name=""/>
        <dsp:cNvSpPr/>
      </dsp:nvSpPr>
      <dsp:spPr>
        <a:xfrm>
          <a:off x="0" y="898678"/>
          <a:ext cx="5444382" cy="298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GB" sz="1300" kern="1200"/>
            <a:t>Slide 6    Above 4.0 Rating in 2019</a:t>
          </a:r>
          <a:endParaRPr lang="en-US" sz="1300" kern="1200"/>
        </a:p>
      </dsp:txBody>
      <dsp:txXfrm>
        <a:off x="0" y="898678"/>
        <a:ext cx="5444382" cy="298974"/>
      </dsp:txXfrm>
    </dsp:sp>
    <dsp:sp modelId="{3426E2A1-F4E1-41D6-9E9D-6DC9613F4F9C}">
      <dsp:nvSpPr>
        <dsp:cNvPr id="0" name=""/>
        <dsp:cNvSpPr/>
      </dsp:nvSpPr>
      <dsp:spPr>
        <a:xfrm>
          <a:off x="0" y="1197653"/>
          <a:ext cx="5444382"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5EDC89-D5A8-4010-BF11-A0015396E4C9}">
      <dsp:nvSpPr>
        <dsp:cNvPr id="0" name=""/>
        <dsp:cNvSpPr/>
      </dsp:nvSpPr>
      <dsp:spPr>
        <a:xfrm>
          <a:off x="0" y="1197653"/>
          <a:ext cx="5444382" cy="298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GB" sz="1300" kern="1200"/>
            <a:t>Slide 7     Greater than 10k Reviews last 2018</a:t>
          </a:r>
          <a:endParaRPr lang="en-US" sz="1300" kern="1200"/>
        </a:p>
      </dsp:txBody>
      <dsp:txXfrm>
        <a:off x="0" y="1197653"/>
        <a:ext cx="5444382" cy="298974"/>
      </dsp:txXfrm>
    </dsp:sp>
    <dsp:sp modelId="{99DBF01A-FD00-4070-B934-B01CC2B13CE6}">
      <dsp:nvSpPr>
        <dsp:cNvPr id="0" name=""/>
        <dsp:cNvSpPr/>
      </dsp:nvSpPr>
      <dsp:spPr>
        <a:xfrm>
          <a:off x="0" y="1496628"/>
          <a:ext cx="5444382"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A10C8A-603F-40B2-A0AE-E635D0CAA3FC}">
      <dsp:nvSpPr>
        <dsp:cNvPr id="0" name=""/>
        <dsp:cNvSpPr/>
      </dsp:nvSpPr>
      <dsp:spPr>
        <a:xfrm>
          <a:off x="0" y="1496628"/>
          <a:ext cx="5444382" cy="298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GB" sz="1300" kern="1200"/>
            <a:t>Slide 8     Books with Overall Highest Reviews</a:t>
          </a:r>
          <a:endParaRPr lang="en-US" sz="1300" kern="1200"/>
        </a:p>
      </dsp:txBody>
      <dsp:txXfrm>
        <a:off x="0" y="1496628"/>
        <a:ext cx="5444382" cy="298974"/>
      </dsp:txXfrm>
    </dsp:sp>
    <dsp:sp modelId="{85055B44-A3EC-4449-B530-CB50A2CD47F7}">
      <dsp:nvSpPr>
        <dsp:cNvPr id="0" name=""/>
        <dsp:cNvSpPr/>
      </dsp:nvSpPr>
      <dsp:spPr>
        <a:xfrm>
          <a:off x="0" y="1795603"/>
          <a:ext cx="5444382"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93D6F0-63FD-440C-A2D3-62CBE3538978}">
      <dsp:nvSpPr>
        <dsp:cNvPr id="0" name=""/>
        <dsp:cNvSpPr/>
      </dsp:nvSpPr>
      <dsp:spPr>
        <a:xfrm>
          <a:off x="0" y="1795603"/>
          <a:ext cx="5444382" cy="298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GB" sz="1300" kern="1200"/>
            <a:t>Slide 9     Overall top-rated books</a:t>
          </a:r>
          <a:endParaRPr lang="en-US" sz="1300" kern="1200"/>
        </a:p>
      </dsp:txBody>
      <dsp:txXfrm>
        <a:off x="0" y="1795603"/>
        <a:ext cx="5444382" cy="298974"/>
      </dsp:txXfrm>
    </dsp:sp>
    <dsp:sp modelId="{EF781368-3B7C-4EE0-A700-6FA2F7CFADE2}">
      <dsp:nvSpPr>
        <dsp:cNvPr id="0" name=""/>
        <dsp:cNvSpPr/>
      </dsp:nvSpPr>
      <dsp:spPr>
        <a:xfrm>
          <a:off x="0" y="2094578"/>
          <a:ext cx="5444382"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EAC4D8-3029-497F-B0CB-92D267466D77}">
      <dsp:nvSpPr>
        <dsp:cNvPr id="0" name=""/>
        <dsp:cNvSpPr/>
      </dsp:nvSpPr>
      <dsp:spPr>
        <a:xfrm>
          <a:off x="0" y="2094578"/>
          <a:ext cx="5444382" cy="298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GB" sz="1300" kern="1200"/>
            <a:t>Slide 10   Lowest Rated Books</a:t>
          </a:r>
          <a:endParaRPr lang="en-US" sz="1300" kern="1200"/>
        </a:p>
      </dsp:txBody>
      <dsp:txXfrm>
        <a:off x="0" y="2094578"/>
        <a:ext cx="5444382" cy="298974"/>
      </dsp:txXfrm>
    </dsp:sp>
    <dsp:sp modelId="{01DB892E-E90E-403D-8D53-2C4FDEF7CF98}">
      <dsp:nvSpPr>
        <dsp:cNvPr id="0" name=""/>
        <dsp:cNvSpPr/>
      </dsp:nvSpPr>
      <dsp:spPr>
        <a:xfrm>
          <a:off x="0" y="2393553"/>
          <a:ext cx="5444382"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E4CC35-7DC4-4070-8FA9-8394423A4E2B}">
      <dsp:nvSpPr>
        <dsp:cNvPr id="0" name=""/>
        <dsp:cNvSpPr/>
      </dsp:nvSpPr>
      <dsp:spPr>
        <a:xfrm>
          <a:off x="0" y="2393553"/>
          <a:ext cx="5444382" cy="298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GB" sz="1300" kern="1200"/>
            <a:t>Slide 11   Books with low Reviews</a:t>
          </a:r>
          <a:endParaRPr lang="en-US" sz="1300" kern="1200"/>
        </a:p>
      </dsp:txBody>
      <dsp:txXfrm>
        <a:off x="0" y="2393553"/>
        <a:ext cx="5444382" cy="298974"/>
      </dsp:txXfrm>
    </dsp:sp>
    <dsp:sp modelId="{75A898E6-1970-4492-99E4-1E8C7373FF38}">
      <dsp:nvSpPr>
        <dsp:cNvPr id="0" name=""/>
        <dsp:cNvSpPr/>
      </dsp:nvSpPr>
      <dsp:spPr>
        <a:xfrm>
          <a:off x="0" y="2692528"/>
          <a:ext cx="5444382"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98E0C8-92B9-4B4D-A7F0-BEA7D6CEE5B8}">
      <dsp:nvSpPr>
        <dsp:cNvPr id="0" name=""/>
        <dsp:cNvSpPr/>
      </dsp:nvSpPr>
      <dsp:spPr>
        <a:xfrm>
          <a:off x="0" y="2692528"/>
          <a:ext cx="5444382" cy="298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GB" sz="1300" kern="1200"/>
            <a:t>Slide 12   Top Priced Best Sellers</a:t>
          </a:r>
          <a:endParaRPr lang="en-US" sz="1300" kern="1200"/>
        </a:p>
      </dsp:txBody>
      <dsp:txXfrm>
        <a:off x="0" y="2692528"/>
        <a:ext cx="5444382" cy="298974"/>
      </dsp:txXfrm>
    </dsp:sp>
    <dsp:sp modelId="{69845BD8-9C32-47C0-85A6-7673A87A1197}">
      <dsp:nvSpPr>
        <dsp:cNvPr id="0" name=""/>
        <dsp:cNvSpPr/>
      </dsp:nvSpPr>
      <dsp:spPr>
        <a:xfrm>
          <a:off x="0" y="2991503"/>
          <a:ext cx="5444382"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CCC2F1-9F9C-4D4D-8928-EC28DADC6A03}">
      <dsp:nvSpPr>
        <dsp:cNvPr id="0" name=""/>
        <dsp:cNvSpPr/>
      </dsp:nvSpPr>
      <dsp:spPr>
        <a:xfrm>
          <a:off x="0" y="2991503"/>
          <a:ext cx="5444382" cy="298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GB" sz="1300" kern="1200"/>
            <a:t>Slide 13   Observations and Conclusion</a:t>
          </a:r>
          <a:endParaRPr lang="en-US" sz="1300" kern="1200"/>
        </a:p>
      </dsp:txBody>
      <dsp:txXfrm>
        <a:off x="0" y="2991503"/>
        <a:ext cx="5444382" cy="298974"/>
      </dsp:txXfrm>
    </dsp:sp>
    <dsp:sp modelId="{B363F65A-C434-44B8-ABD6-85D53F9B8FB6}">
      <dsp:nvSpPr>
        <dsp:cNvPr id="0" name=""/>
        <dsp:cNvSpPr/>
      </dsp:nvSpPr>
      <dsp:spPr>
        <a:xfrm>
          <a:off x="0" y="3290478"/>
          <a:ext cx="5444382"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1C9846-6EC7-426B-A9A3-B046DEECBC30}">
      <dsp:nvSpPr>
        <dsp:cNvPr id="0" name=""/>
        <dsp:cNvSpPr/>
      </dsp:nvSpPr>
      <dsp:spPr>
        <a:xfrm>
          <a:off x="0" y="3290478"/>
          <a:ext cx="5444382" cy="298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GB" sz="1300" kern="1200"/>
            <a:t>Slide 14   Observation and Conclusion continued</a:t>
          </a:r>
          <a:endParaRPr lang="en-US" sz="1300" kern="1200"/>
        </a:p>
      </dsp:txBody>
      <dsp:txXfrm>
        <a:off x="0" y="3290478"/>
        <a:ext cx="5444382" cy="29897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6D555-A749-B6EE-6779-F16D8675A6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ECB0B895-50B5-7C74-F6A0-E95931C5E0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B3E2FC7E-3E4E-AED7-0CC6-482F1F98CDFF}"/>
              </a:ext>
            </a:extLst>
          </p:cNvPr>
          <p:cNvSpPr>
            <a:spLocks noGrp="1"/>
          </p:cNvSpPr>
          <p:nvPr>
            <p:ph type="dt" sz="half" idx="10"/>
          </p:nvPr>
        </p:nvSpPr>
        <p:spPr/>
        <p:txBody>
          <a:bodyPr/>
          <a:lstStyle/>
          <a:p>
            <a:fld id="{4DA85B8D-8E58-4A25-A820-737A65533683}" type="datetimeFigureOut">
              <a:rPr lang="en-NG" smtClean="0"/>
              <a:t>09/06/2024</a:t>
            </a:fld>
            <a:endParaRPr lang="en-NG"/>
          </a:p>
        </p:txBody>
      </p:sp>
      <p:sp>
        <p:nvSpPr>
          <p:cNvPr id="5" name="Footer Placeholder 4">
            <a:extLst>
              <a:ext uri="{FF2B5EF4-FFF2-40B4-BE49-F238E27FC236}">
                <a16:creationId xmlns:a16="http://schemas.microsoft.com/office/drawing/2014/main" id="{A35411FD-B886-CD88-0269-B87691C577EE}"/>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5C7763A4-59B2-4EF0-B626-1B74F17C6197}"/>
              </a:ext>
            </a:extLst>
          </p:cNvPr>
          <p:cNvSpPr>
            <a:spLocks noGrp="1"/>
          </p:cNvSpPr>
          <p:nvPr>
            <p:ph type="sldNum" sz="quarter" idx="12"/>
          </p:nvPr>
        </p:nvSpPr>
        <p:spPr/>
        <p:txBody>
          <a:bodyPr/>
          <a:lstStyle/>
          <a:p>
            <a:fld id="{8C9CA2F9-46D6-4B20-A6AB-F224833BEAEA}" type="slidenum">
              <a:rPr lang="en-NG" smtClean="0"/>
              <a:t>‹#›</a:t>
            </a:fld>
            <a:endParaRPr lang="en-NG"/>
          </a:p>
        </p:txBody>
      </p:sp>
    </p:spTree>
    <p:extLst>
      <p:ext uri="{BB962C8B-B14F-4D97-AF65-F5344CB8AC3E}">
        <p14:creationId xmlns:p14="http://schemas.microsoft.com/office/powerpoint/2010/main" val="1847315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DE46F-7746-144A-B247-5182A5426209}"/>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89B8774C-4461-87CE-D572-D30D281553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9F7873E5-D456-A8CE-BE88-20C91D9E3D67}"/>
              </a:ext>
            </a:extLst>
          </p:cNvPr>
          <p:cNvSpPr>
            <a:spLocks noGrp="1"/>
          </p:cNvSpPr>
          <p:nvPr>
            <p:ph type="dt" sz="half" idx="10"/>
          </p:nvPr>
        </p:nvSpPr>
        <p:spPr/>
        <p:txBody>
          <a:bodyPr/>
          <a:lstStyle/>
          <a:p>
            <a:fld id="{4DA85B8D-8E58-4A25-A820-737A65533683}" type="datetimeFigureOut">
              <a:rPr lang="en-NG" smtClean="0"/>
              <a:t>09/06/2024</a:t>
            </a:fld>
            <a:endParaRPr lang="en-NG"/>
          </a:p>
        </p:txBody>
      </p:sp>
      <p:sp>
        <p:nvSpPr>
          <p:cNvPr id="5" name="Footer Placeholder 4">
            <a:extLst>
              <a:ext uri="{FF2B5EF4-FFF2-40B4-BE49-F238E27FC236}">
                <a16:creationId xmlns:a16="http://schemas.microsoft.com/office/drawing/2014/main" id="{E582144D-ECAF-762D-4361-369B211DC538}"/>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D0771EE8-0B5D-05A0-728C-AEF4AE43EA8F}"/>
              </a:ext>
            </a:extLst>
          </p:cNvPr>
          <p:cNvSpPr>
            <a:spLocks noGrp="1"/>
          </p:cNvSpPr>
          <p:nvPr>
            <p:ph type="sldNum" sz="quarter" idx="12"/>
          </p:nvPr>
        </p:nvSpPr>
        <p:spPr/>
        <p:txBody>
          <a:bodyPr/>
          <a:lstStyle/>
          <a:p>
            <a:fld id="{8C9CA2F9-46D6-4B20-A6AB-F224833BEAEA}" type="slidenum">
              <a:rPr lang="en-NG" smtClean="0"/>
              <a:t>‹#›</a:t>
            </a:fld>
            <a:endParaRPr lang="en-NG"/>
          </a:p>
        </p:txBody>
      </p:sp>
    </p:spTree>
    <p:extLst>
      <p:ext uri="{BB962C8B-B14F-4D97-AF65-F5344CB8AC3E}">
        <p14:creationId xmlns:p14="http://schemas.microsoft.com/office/powerpoint/2010/main" val="1722853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7BE9F2-3BBF-4857-5651-8D404E9A17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950C72AD-2BFD-499E-60E5-2B362D4EFE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8068C32D-43C4-C338-4688-AC998295DF08}"/>
              </a:ext>
            </a:extLst>
          </p:cNvPr>
          <p:cNvSpPr>
            <a:spLocks noGrp="1"/>
          </p:cNvSpPr>
          <p:nvPr>
            <p:ph type="dt" sz="half" idx="10"/>
          </p:nvPr>
        </p:nvSpPr>
        <p:spPr/>
        <p:txBody>
          <a:bodyPr/>
          <a:lstStyle/>
          <a:p>
            <a:fld id="{4DA85B8D-8E58-4A25-A820-737A65533683}" type="datetimeFigureOut">
              <a:rPr lang="en-NG" smtClean="0"/>
              <a:t>09/06/2024</a:t>
            </a:fld>
            <a:endParaRPr lang="en-NG"/>
          </a:p>
        </p:txBody>
      </p:sp>
      <p:sp>
        <p:nvSpPr>
          <p:cNvPr id="5" name="Footer Placeholder 4">
            <a:extLst>
              <a:ext uri="{FF2B5EF4-FFF2-40B4-BE49-F238E27FC236}">
                <a16:creationId xmlns:a16="http://schemas.microsoft.com/office/drawing/2014/main" id="{73FE6249-CD60-7FF5-4A0B-8FA4F5A7A0F6}"/>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5F7FDCF8-F843-4474-DD1D-A5B7BD29173C}"/>
              </a:ext>
            </a:extLst>
          </p:cNvPr>
          <p:cNvSpPr>
            <a:spLocks noGrp="1"/>
          </p:cNvSpPr>
          <p:nvPr>
            <p:ph type="sldNum" sz="quarter" idx="12"/>
          </p:nvPr>
        </p:nvSpPr>
        <p:spPr/>
        <p:txBody>
          <a:bodyPr/>
          <a:lstStyle/>
          <a:p>
            <a:fld id="{8C9CA2F9-46D6-4B20-A6AB-F224833BEAEA}" type="slidenum">
              <a:rPr lang="en-NG" smtClean="0"/>
              <a:t>‹#›</a:t>
            </a:fld>
            <a:endParaRPr lang="en-NG"/>
          </a:p>
        </p:txBody>
      </p:sp>
    </p:spTree>
    <p:extLst>
      <p:ext uri="{BB962C8B-B14F-4D97-AF65-F5344CB8AC3E}">
        <p14:creationId xmlns:p14="http://schemas.microsoft.com/office/powerpoint/2010/main" val="479660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B550D-3EC2-0686-1AC5-CEC9C8D8887E}"/>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86D1AD90-A8DF-7974-71B1-0BA1EC2F8E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63955D18-4B56-1A45-A653-D8B6537A2449}"/>
              </a:ext>
            </a:extLst>
          </p:cNvPr>
          <p:cNvSpPr>
            <a:spLocks noGrp="1"/>
          </p:cNvSpPr>
          <p:nvPr>
            <p:ph type="dt" sz="half" idx="10"/>
          </p:nvPr>
        </p:nvSpPr>
        <p:spPr/>
        <p:txBody>
          <a:bodyPr/>
          <a:lstStyle/>
          <a:p>
            <a:fld id="{4DA85B8D-8E58-4A25-A820-737A65533683}" type="datetimeFigureOut">
              <a:rPr lang="en-NG" smtClean="0"/>
              <a:t>09/06/2024</a:t>
            </a:fld>
            <a:endParaRPr lang="en-NG"/>
          </a:p>
        </p:txBody>
      </p:sp>
      <p:sp>
        <p:nvSpPr>
          <p:cNvPr id="5" name="Footer Placeholder 4">
            <a:extLst>
              <a:ext uri="{FF2B5EF4-FFF2-40B4-BE49-F238E27FC236}">
                <a16:creationId xmlns:a16="http://schemas.microsoft.com/office/drawing/2014/main" id="{6E2F9460-1AEA-19CC-44FB-DC942AD9DF01}"/>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117EE5D7-74BF-8781-856F-08CAA9833754}"/>
              </a:ext>
            </a:extLst>
          </p:cNvPr>
          <p:cNvSpPr>
            <a:spLocks noGrp="1"/>
          </p:cNvSpPr>
          <p:nvPr>
            <p:ph type="sldNum" sz="quarter" idx="12"/>
          </p:nvPr>
        </p:nvSpPr>
        <p:spPr/>
        <p:txBody>
          <a:bodyPr/>
          <a:lstStyle/>
          <a:p>
            <a:fld id="{8C9CA2F9-46D6-4B20-A6AB-F224833BEAEA}" type="slidenum">
              <a:rPr lang="en-NG" smtClean="0"/>
              <a:t>‹#›</a:t>
            </a:fld>
            <a:endParaRPr lang="en-NG"/>
          </a:p>
        </p:txBody>
      </p:sp>
    </p:spTree>
    <p:extLst>
      <p:ext uri="{BB962C8B-B14F-4D97-AF65-F5344CB8AC3E}">
        <p14:creationId xmlns:p14="http://schemas.microsoft.com/office/powerpoint/2010/main" val="3402674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C94AA-516D-CD03-B5B5-E3AD77EB5F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B29DFE7C-D245-A4D0-FB22-5712F93B9D3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463107-BBD7-DB6C-A9E1-6CDBC7B0C592}"/>
              </a:ext>
            </a:extLst>
          </p:cNvPr>
          <p:cNvSpPr>
            <a:spLocks noGrp="1"/>
          </p:cNvSpPr>
          <p:nvPr>
            <p:ph type="dt" sz="half" idx="10"/>
          </p:nvPr>
        </p:nvSpPr>
        <p:spPr/>
        <p:txBody>
          <a:bodyPr/>
          <a:lstStyle/>
          <a:p>
            <a:fld id="{4DA85B8D-8E58-4A25-A820-737A65533683}" type="datetimeFigureOut">
              <a:rPr lang="en-NG" smtClean="0"/>
              <a:t>09/06/2024</a:t>
            </a:fld>
            <a:endParaRPr lang="en-NG"/>
          </a:p>
        </p:txBody>
      </p:sp>
      <p:sp>
        <p:nvSpPr>
          <p:cNvPr id="5" name="Footer Placeholder 4">
            <a:extLst>
              <a:ext uri="{FF2B5EF4-FFF2-40B4-BE49-F238E27FC236}">
                <a16:creationId xmlns:a16="http://schemas.microsoft.com/office/drawing/2014/main" id="{DCC060FD-0DCA-2E72-B40D-92922D804723}"/>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76120ECF-4AE0-D44F-9E02-AE5548713395}"/>
              </a:ext>
            </a:extLst>
          </p:cNvPr>
          <p:cNvSpPr>
            <a:spLocks noGrp="1"/>
          </p:cNvSpPr>
          <p:nvPr>
            <p:ph type="sldNum" sz="quarter" idx="12"/>
          </p:nvPr>
        </p:nvSpPr>
        <p:spPr/>
        <p:txBody>
          <a:bodyPr/>
          <a:lstStyle/>
          <a:p>
            <a:fld id="{8C9CA2F9-46D6-4B20-A6AB-F224833BEAEA}" type="slidenum">
              <a:rPr lang="en-NG" smtClean="0"/>
              <a:t>‹#›</a:t>
            </a:fld>
            <a:endParaRPr lang="en-NG"/>
          </a:p>
        </p:txBody>
      </p:sp>
    </p:spTree>
    <p:extLst>
      <p:ext uri="{BB962C8B-B14F-4D97-AF65-F5344CB8AC3E}">
        <p14:creationId xmlns:p14="http://schemas.microsoft.com/office/powerpoint/2010/main" val="2727465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CD067-50C7-6D1C-4C14-002BD5638B21}"/>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77167529-3F53-7A69-EFAC-A4EBCA845D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58CF2339-C46C-9A39-C2EE-763F9C658F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D282EEA9-AE60-21A8-A3E6-F52D020907E0}"/>
              </a:ext>
            </a:extLst>
          </p:cNvPr>
          <p:cNvSpPr>
            <a:spLocks noGrp="1"/>
          </p:cNvSpPr>
          <p:nvPr>
            <p:ph type="dt" sz="half" idx="10"/>
          </p:nvPr>
        </p:nvSpPr>
        <p:spPr/>
        <p:txBody>
          <a:bodyPr/>
          <a:lstStyle/>
          <a:p>
            <a:fld id="{4DA85B8D-8E58-4A25-A820-737A65533683}" type="datetimeFigureOut">
              <a:rPr lang="en-NG" smtClean="0"/>
              <a:t>09/06/2024</a:t>
            </a:fld>
            <a:endParaRPr lang="en-NG"/>
          </a:p>
        </p:txBody>
      </p:sp>
      <p:sp>
        <p:nvSpPr>
          <p:cNvPr id="6" name="Footer Placeholder 5">
            <a:extLst>
              <a:ext uri="{FF2B5EF4-FFF2-40B4-BE49-F238E27FC236}">
                <a16:creationId xmlns:a16="http://schemas.microsoft.com/office/drawing/2014/main" id="{601763A9-A228-708B-978F-C0B79742B7ED}"/>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18867366-FDB1-18A9-9477-AF894C15B552}"/>
              </a:ext>
            </a:extLst>
          </p:cNvPr>
          <p:cNvSpPr>
            <a:spLocks noGrp="1"/>
          </p:cNvSpPr>
          <p:nvPr>
            <p:ph type="sldNum" sz="quarter" idx="12"/>
          </p:nvPr>
        </p:nvSpPr>
        <p:spPr/>
        <p:txBody>
          <a:bodyPr/>
          <a:lstStyle/>
          <a:p>
            <a:fld id="{8C9CA2F9-46D6-4B20-A6AB-F224833BEAEA}" type="slidenum">
              <a:rPr lang="en-NG" smtClean="0"/>
              <a:t>‹#›</a:t>
            </a:fld>
            <a:endParaRPr lang="en-NG"/>
          </a:p>
        </p:txBody>
      </p:sp>
    </p:spTree>
    <p:extLst>
      <p:ext uri="{BB962C8B-B14F-4D97-AF65-F5344CB8AC3E}">
        <p14:creationId xmlns:p14="http://schemas.microsoft.com/office/powerpoint/2010/main" val="2651675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4A875-B770-79F8-EF5E-5BF1A041C2B9}"/>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C3475C01-34F9-0586-3F43-419284DB23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063BED-712E-BD2D-879A-DFA230D2EB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FAEF5F8C-2EE2-045D-450C-5EEFB19154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B22269-BECC-8A7D-FCE0-E27D5EBDBE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DE1CA298-5326-C201-C852-1A125F49A754}"/>
              </a:ext>
            </a:extLst>
          </p:cNvPr>
          <p:cNvSpPr>
            <a:spLocks noGrp="1"/>
          </p:cNvSpPr>
          <p:nvPr>
            <p:ph type="dt" sz="half" idx="10"/>
          </p:nvPr>
        </p:nvSpPr>
        <p:spPr/>
        <p:txBody>
          <a:bodyPr/>
          <a:lstStyle/>
          <a:p>
            <a:fld id="{4DA85B8D-8E58-4A25-A820-737A65533683}" type="datetimeFigureOut">
              <a:rPr lang="en-NG" smtClean="0"/>
              <a:t>09/06/2024</a:t>
            </a:fld>
            <a:endParaRPr lang="en-NG"/>
          </a:p>
        </p:txBody>
      </p:sp>
      <p:sp>
        <p:nvSpPr>
          <p:cNvPr id="8" name="Footer Placeholder 7">
            <a:extLst>
              <a:ext uri="{FF2B5EF4-FFF2-40B4-BE49-F238E27FC236}">
                <a16:creationId xmlns:a16="http://schemas.microsoft.com/office/drawing/2014/main" id="{78B35238-D9C4-C8BE-91E1-222A2945636B}"/>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EA08219C-37A2-D3E6-73BA-934E6E4CA983}"/>
              </a:ext>
            </a:extLst>
          </p:cNvPr>
          <p:cNvSpPr>
            <a:spLocks noGrp="1"/>
          </p:cNvSpPr>
          <p:nvPr>
            <p:ph type="sldNum" sz="quarter" idx="12"/>
          </p:nvPr>
        </p:nvSpPr>
        <p:spPr/>
        <p:txBody>
          <a:bodyPr/>
          <a:lstStyle/>
          <a:p>
            <a:fld id="{8C9CA2F9-46D6-4B20-A6AB-F224833BEAEA}" type="slidenum">
              <a:rPr lang="en-NG" smtClean="0"/>
              <a:t>‹#›</a:t>
            </a:fld>
            <a:endParaRPr lang="en-NG"/>
          </a:p>
        </p:txBody>
      </p:sp>
    </p:spTree>
    <p:extLst>
      <p:ext uri="{BB962C8B-B14F-4D97-AF65-F5344CB8AC3E}">
        <p14:creationId xmlns:p14="http://schemas.microsoft.com/office/powerpoint/2010/main" val="2463759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85D24-EAA1-1489-5F1D-4486319D2A5C}"/>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03420A97-2BAA-ABEA-05A2-5634BF585BA8}"/>
              </a:ext>
            </a:extLst>
          </p:cNvPr>
          <p:cNvSpPr>
            <a:spLocks noGrp="1"/>
          </p:cNvSpPr>
          <p:nvPr>
            <p:ph type="dt" sz="half" idx="10"/>
          </p:nvPr>
        </p:nvSpPr>
        <p:spPr/>
        <p:txBody>
          <a:bodyPr/>
          <a:lstStyle/>
          <a:p>
            <a:fld id="{4DA85B8D-8E58-4A25-A820-737A65533683}" type="datetimeFigureOut">
              <a:rPr lang="en-NG" smtClean="0"/>
              <a:t>09/06/2024</a:t>
            </a:fld>
            <a:endParaRPr lang="en-NG"/>
          </a:p>
        </p:txBody>
      </p:sp>
      <p:sp>
        <p:nvSpPr>
          <p:cNvPr id="4" name="Footer Placeholder 3">
            <a:extLst>
              <a:ext uri="{FF2B5EF4-FFF2-40B4-BE49-F238E27FC236}">
                <a16:creationId xmlns:a16="http://schemas.microsoft.com/office/drawing/2014/main" id="{EE7C349C-15C2-2701-632F-EDA850ED927D}"/>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AB6B11BB-2B47-1087-5C38-003DA638B02D}"/>
              </a:ext>
            </a:extLst>
          </p:cNvPr>
          <p:cNvSpPr>
            <a:spLocks noGrp="1"/>
          </p:cNvSpPr>
          <p:nvPr>
            <p:ph type="sldNum" sz="quarter" idx="12"/>
          </p:nvPr>
        </p:nvSpPr>
        <p:spPr/>
        <p:txBody>
          <a:bodyPr/>
          <a:lstStyle/>
          <a:p>
            <a:fld id="{8C9CA2F9-46D6-4B20-A6AB-F224833BEAEA}" type="slidenum">
              <a:rPr lang="en-NG" smtClean="0"/>
              <a:t>‹#›</a:t>
            </a:fld>
            <a:endParaRPr lang="en-NG"/>
          </a:p>
        </p:txBody>
      </p:sp>
    </p:spTree>
    <p:extLst>
      <p:ext uri="{BB962C8B-B14F-4D97-AF65-F5344CB8AC3E}">
        <p14:creationId xmlns:p14="http://schemas.microsoft.com/office/powerpoint/2010/main" val="3762531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70321B-056D-A52C-015A-C0E4920B3020}"/>
              </a:ext>
            </a:extLst>
          </p:cNvPr>
          <p:cNvSpPr>
            <a:spLocks noGrp="1"/>
          </p:cNvSpPr>
          <p:nvPr>
            <p:ph type="dt" sz="half" idx="10"/>
          </p:nvPr>
        </p:nvSpPr>
        <p:spPr/>
        <p:txBody>
          <a:bodyPr/>
          <a:lstStyle/>
          <a:p>
            <a:fld id="{4DA85B8D-8E58-4A25-A820-737A65533683}" type="datetimeFigureOut">
              <a:rPr lang="en-NG" smtClean="0"/>
              <a:t>09/06/2024</a:t>
            </a:fld>
            <a:endParaRPr lang="en-NG"/>
          </a:p>
        </p:txBody>
      </p:sp>
      <p:sp>
        <p:nvSpPr>
          <p:cNvPr id="3" name="Footer Placeholder 2">
            <a:extLst>
              <a:ext uri="{FF2B5EF4-FFF2-40B4-BE49-F238E27FC236}">
                <a16:creationId xmlns:a16="http://schemas.microsoft.com/office/drawing/2014/main" id="{F1913AF3-97DE-0765-FE5C-3BF2577E0EA2}"/>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02588D75-279F-1FC3-36ED-50D5E59EF0FC}"/>
              </a:ext>
            </a:extLst>
          </p:cNvPr>
          <p:cNvSpPr>
            <a:spLocks noGrp="1"/>
          </p:cNvSpPr>
          <p:nvPr>
            <p:ph type="sldNum" sz="quarter" idx="12"/>
          </p:nvPr>
        </p:nvSpPr>
        <p:spPr/>
        <p:txBody>
          <a:bodyPr/>
          <a:lstStyle/>
          <a:p>
            <a:fld id="{8C9CA2F9-46D6-4B20-A6AB-F224833BEAEA}" type="slidenum">
              <a:rPr lang="en-NG" smtClean="0"/>
              <a:t>‹#›</a:t>
            </a:fld>
            <a:endParaRPr lang="en-NG"/>
          </a:p>
        </p:txBody>
      </p:sp>
    </p:spTree>
    <p:extLst>
      <p:ext uri="{BB962C8B-B14F-4D97-AF65-F5344CB8AC3E}">
        <p14:creationId xmlns:p14="http://schemas.microsoft.com/office/powerpoint/2010/main" val="1208133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8798C-A29A-DC01-B1E5-218722B38C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462F2B1B-3BDF-C562-7BAC-7C54EF1AB0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0013BB96-9C12-F95F-CC8C-6ED7CC5896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4CBC17-23D6-5A35-5DC4-03E942E3238E}"/>
              </a:ext>
            </a:extLst>
          </p:cNvPr>
          <p:cNvSpPr>
            <a:spLocks noGrp="1"/>
          </p:cNvSpPr>
          <p:nvPr>
            <p:ph type="dt" sz="half" idx="10"/>
          </p:nvPr>
        </p:nvSpPr>
        <p:spPr/>
        <p:txBody>
          <a:bodyPr/>
          <a:lstStyle/>
          <a:p>
            <a:fld id="{4DA85B8D-8E58-4A25-A820-737A65533683}" type="datetimeFigureOut">
              <a:rPr lang="en-NG" smtClean="0"/>
              <a:t>09/06/2024</a:t>
            </a:fld>
            <a:endParaRPr lang="en-NG"/>
          </a:p>
        </p:txBody>
      </p:sp>
      <p:sp>
        <p:nvSpPr>
          <p:cNvPr id="6" name="Footer Placeholder 5">
            <a:extLst>
              <a:ext uri="{FF2B5EF4-FFF2-40B4-BE49-F238E27FC236}">
                <a16:creationId xmlns:a16="http://schemas.microsoft.com/office/drawing/2014/main" id="{546A5FE2-5426-F8F9-E67F-A83744E81857}"/>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D79993A5-8EF2-66F4-72C4-4A9C094BE589}"/>
              </a:ext>
            </a:extLst>
          </p:cNvPr>
          <p:cNvSpPr>
            <a:spLocks noGrp="1"/>
          </p:cNvSpPr>
          <p:nvPr>
            <p:ph type="sldNum" sz="quarter" idx="12"/>
          </p:nvPr>
        </p:nvSpPr>
        <p:spPr/>
        <p:txBody>
          <a:bodyPr/>
          <a:lstStyle/>
          <a:p>
            <a:fld id="{8C9CA2F9-46D6-4B20-A6AB-F224833BEAEA}" type="slidenum">
              <a:rPr lang="en-NG" smtClean="0"/>
              <a:t>‹#›</a:t>
            </a:fld>
            <a:endParaRPr lang="en-NG"/>
          </a:p>
        </p:txBody>
      </p:sp>
    </p:spTree>
    <p:extLst>
      <p:ext uri="{BB962C8B-B14F-4D97-AF65-F5344CB8AC3E}">
        <p14:creationId xmlns:p14="http://schemas.microsoft.com/office/powerpoint/2010/main" val="3633295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D5A62-7C45-3A8B-ADB2-AA516F252C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1963C01F-B5A3-FC86-BB5C-4E2AC3A110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861CFE27-01B4-098E-87A3-CD91B0AC40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7E8DAD-EB60-C4E3-D909-B1E51926FF21}"/>
              </a:ext>
            </a:extLst>
          </p:cNvPr>
          <p:cNvSpPr>
            <a:spLocks noGrp="1"/>
          </p:cNvSpPr>
          <p:nvPr>
            <p:ph type="dt" sz="half" idx="10"/>
          </p:nvPr>
        </p:nvSpPr>
        <p:spPr/>
        <p:txBody>
          <a:bodyPr/>
          <a:lstStyle/>
          <a:p>
            <a:fld id="{4DA85B8D-8E58-4A25-A820-737A65533683}" type="datetimeFigureOut">
              <a:rPr lang="en-NG" smtClean="0"/>
              <a:t>09/06/2024</a:t>
            </a:fld>
            <a:endParaRPr lang="en-NG"/>
          </a:p>
        </p:txBody>
      </p:sp>
      <p:sp>
        <p:nvSpPr>
          <p:cNvPr id="6" name="Footer Placeholder 5">
            <a:extLst>
              <a:ext uri="{FF2B5EF4-FFF2-40B4-BE49-F238E27FC236}">
                <a16:creationId xmlns:a16="http://schemas.microsoft.com/office/drawing/2014/main" id="{1072644A-4C6C-F7B0-6913-0A0CDA6F2886}"/>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C3B29C64-30E7-2F19-76AA-F879119792D2}"/>
              </a:ext>
            </a:extLst>
          </p:cNvPr>
          <p:cNvSpPr>
            <a:spLocks noGrp="1"/>
          </p:cNvSpPr>
          <p:nvPr>
            <p:ph type="sldNum" sz="quarter" idx="12"/>
          </p:nvPr>
        </p:nvSpPr>
        <p:spPr/>
        <p:txBody>
          <a:bodyPr/>
          <a:lstStyle/>
          <a:p>
            <a:fld id="{8C9CA2F9-46D6-4B20-A6AB-F224833BEAEA}" type="slidenum">
              <a:rPr lang="en-NG" smtClean="0"/>
              <a:t>‹#›</a:t>
            </a:fld>
            <a:endParaRPr lang="en-NG"/>
          </a:p>
        </p:txBody>
      </p:sp>
    </p:spTree>
    <p:extLst>
      <p:ext uri="{BB962C8B-B14F-4D97-AF65-F5344CB8AC3E}">
        <p14:creationId xmlns:p14="http://schemas.microsoft.com/office/powerpoint/2010/main" val="4097075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805B8E-A966-1C14-81FF-D1711A39F4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7A8A9454-3294-CAFC-A8D6-571F4A333F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3CC6BB55-176E-4679-5AA6-D4A3B410A3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DA85B8D-8E58-4A25-A820-737A65533683}" type="datetimeFigureOut">
              <a:rPr lang="en-NG" smtClean="0"/>
              <a:t>09/06/2024</a:t>
            </a:fld>
            <a:endParaRPr lang="en-NG"/>
          </a:p>
        </p:txBody>
      </p:sp>
      <p:sp>
        <p:nvSpPr>
          <p:cNvPr id="5" name="Footer Placeholder 4">
            <a:extLst>
              <a:ext uri="{FF2B5EF4-FFF2-40B4-BE49-F238E27FC236}">
                <a16:creationId xmlns:a16="http://schemas.microsoft.com/office/drawing/2014/main" id="{A13F0BAC-37B7-19A7-8AB9-6DD799A660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G"/>
          </a:p>
        </p:txBody>
      </p:sp>
      <p:sp>
        <p:nvSpPr>
          <p:cNvPr id="6" name="Slide Number Placeholder 5">
            <a:extLst>
              <a:ext uri="{FF2B5EF4-FFF2-40B4-BE49-F238E27FC236}">
                <a16:creationId xmlns:a16="http://schemas.microsoft.com/office/drawing/2014/main" id="{C6250671-B417-7786-7B0A-3BB4AA8436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C9CA2F9-46D6-4B20-A6AB-F224833BEAEA}" type="slidenum">
              <a:rPr lang="en-NG" smtClean="0"/>
              <a:t>‹#›</a:t>
            </a:fld>
            <a:endParaRPr lang="en-NG"/>
          </a:p>
        </p:txBody>
      </p:sp>
    </p:spTree>
    <p:extLst>
      <p:ext uri="{BB962C8B-B14F-4D97-AF65-F5344CB8AC3E}">
        <p14:creationId xmlns:p14="http://schemas.microsoft.com/office/powerpoint/2010/main" val="1736887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lose up of book pages">
            <a:extLst>
              <a:ext uri="{FF2B5EF4-FFF2-40B4-BE49-F238E27FC236}">
                <a16:creationId xmlns:a16="http://schemas.microsoft.com/office/drawing/2014/main" id="{ED68D248-8325-3AC0-BBC6-3D056B3C109F}"/>
              </a:ext>
            </a:extLst>
          </p:cNvPr>
          <p:cNvPicPr>
            <a:picLocks noChangeAspect="1"/>
          </p:cNvPicPr>
          <p:nvPr/>
        </p:nvPicPr>
        <p:blipFill rotWithShape="1">
          <a:blip r:embed="rId2">
            <a:alphaModFix/>
          </a:blip>
          <a:srcRect t="16774" b="8226"/>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EB0222B5-B739-82A9-5CCC-C5585AE12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44663" y="-4344657"/>
            <a:ext cx="3512260" cy="12201589"/>
          </a:xfrm>
          <a:prstGeom prst="rect">
            <a:avLst/>
          </a:prstGeom>
          <a:gradFill flip="none" rotWithShape="1">
            <a:gsLst>
              <a:gs pos="10000">
                <a:srgbClr val="000000">
                  <a:alpha val="0"/>
                </a:srgbClr>
              </a:gs>
              <a:gs pos="66000">
                <a:srgbClr val="000000">
                  <a:alpha val="46000"/>
                </a:srgbClr>
              </a:gs>
              <a:gs pos="100000">
                <a:srgbClr val="000000">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1930D9-51E2-0680-9ECC-CDA1ED852A26}"/>
              </a:ext>
            </a:extLst>
          </p:cNvPr>
          <p:cNvSpPr>
            <a:spLocks noGrp="1"/>
          </p:cNvSpPr>
          <p:nvPr>
            <p:ph type="ctrTitle"/>
          </p:nvPr>
        </p:nvSpPr>
        <p:spPr>
          <a:xfrm>
            <a:off x="762000" y="1137434"/>
            <a:ext cx="7800660" cy="1520987"/>
          </a:xfrm>
        </p:spPr>
        <p:txBody>
          <a:bodyPr anchor="t">
            <a:normAutofit/>
          </a:bodyPr>
          <a:lstStyle/>
          <a:p>
            <a:pPr algn="l"/>
            <a:r>
              <a:rPr lang="en-GB" sz="4000">
                <a:solidFill>
                  <a:srgbClr val="FFFFFF"/>
                </a:solidFill>
              </a:rPr>
              <a:t>Amazon Best Selling Books</a:t>
            </a:r>
            <a:br>
              <a:rPr lang="en-GB" sz="4000">
                <a:solidFill>
                  <a:srgbClr val="FFFFFF"/>
                </a:solidFill>
              </a:rPr>
            </a:br>
            <a:r>
              <a:rPr lang="en-GB" sz="4000">
                <a:solidFill>
                  <a:srgbClr val="FFFFFF"/>
                </a:solidFill>
              </a:rPr>
              <a:t>2009-2019</a:t>
            </a:r>
            <a:endParaRPr lang="en-NG" sz="4000">
              <a:solidFill>
                <a:srgbClr val="FFFFFF"/>
              </a:solidFill>
            </a:endParaRPr>
          </a:p>
        </p:txBody>
      </p:sp>
      <p:sp>
        <p:nvSpPr>
          <p:cNvPr id="11" name="Rectangle 10">
            <a:extLst>
              <a:ext uri="{FF2B5EF4-FFF2-40B4-BE49-F238E27FC236}">
                <a16:creationId xmlns:a16="http://schemas.microsoft.com/office/drawing/2014/main" id="{5BE23E75-E7E9-4D9F-6D25-5512363F8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78570" y="-449383"/>
            <a:ext cx="2425271" cy="12201588"/>
          </a:xfrm>
          <a:prstGeom prst="rect">
            <a:avLst/>
          </a:prstGeom>
          <a:gradFill flip="none" rotWithShape="1">
            <a:gsLst>
              <a:gs pos="10000">
                <a:srgbClr val="000000">
                  <a:alpha val="0"/>
                </a:srgbClr>
              </a:gs>
              <a:gs pos="66000">
                <a:srgbClr val="000000">
                  <a:alpha val="35000"/>
                </a:srgbClr>
              </a:gs>
              <a:gs pos="100000">
                <a:srgbClr val="000000">
                  <a:alpha val="4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CFEC711-5200-84D6-36C4-4860874274D9}"/>
              </a:ext>
            </a:extLst>
          </p:cNvPr>
          <p:cNvSpPr>
            <a:spLocks noGrp="1"/>
          </p:cNvSpPr>
          <p:nvPr>
            <p:ph type="subTitle" idx="1"/>
          </p:nvPr>
        </p:nvSpPr>
        <p:spPr>
          <a:xfrm>
            <a:off x="838200" y="4293441"/>
            <a:ext cx="6295332" cy="1588514"/>
          </a:xfrm>
        </p:spPr>
        <p:txBody>
          <a:bodyPr anchor="b">
            <a:normAutofit/>
          </a:bodyPr>
          <a:lstStyle/>
          <a:p>
            <a:pPr algn="l"/>
            <a:r>
              <a:rPr lang="en-GB" sz="1800">
                <a:solidFill>
                  <a:srgbClr val="FFFFFF"/>
                </a:solidFill>
              </a:rPr>
              <a:t>Documentation</a:t>
            </a:r>
            <a:endParaRPr lang="en-NG" sz="1800">
              <a:solidFill>
                <a:srgbClr val="FFFFFF"/>
              </a:solidFill>
            </a:endParaRPr>
          </a:p>
        </p:txBody>
      </p:sp>
      <p:cxnSp>
        <p:nvCxnSpPr>
          <p:cNvPr id="13" name="Straight Connector 12">
            <a:extLst>
              <a:ext uri="{FF2B5EF4-FFF2-40B4-BE49-F238E27FC236}">
                <a16:creationId xmlns:a16="http://schemas.microsoft.com/office/drawing/2014/main" id="{61B115DB-65EB-3FC3-7284-CFDF4ADC60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870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2295253-B19C-8DE2-B191-7BF66102CBCC}"/>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5100" kern="1200">
                <a:solidFill>
                  <a:srgbClr val="FFFFFF"/>
                </a:solidFill>
                <a:latin typeface="+mj-lt"/>
                <a:ea typeface="+mj-ea"/>
                <a:cs typeface="+mj-cs"/>
              </a:rPr>
              <a:t>Lowest Rated Books</a:t>
            </a:r>
            <a:br>
              <a:rPr lang="en-US" sz="5100" kern="1200">
                <a:solidFill>
                  <a:srgbClr val="FFFFFF"/>
                </a:solidFill>
                <a:latin typeface="+mj-lt"/>
                <a:ea typeface="+mj-ea"/>
                <a:cs typeface="+mj-cs"/>
              </a:rPr>
            </a:br>
            <a:r>
              <a:rPr lang="en-US" sz="5100" i="1" kern="1200">
                <a:solidFill>
                  <a:srgbClr val="FFFFFF"/>
                </a:solidFill>
                <a:latin typeface="+mj-lt"/>
                <a:ea typeface="+mj-ea"/>
                <a:cs typeface="+mj-cs"/>
              </a:rPr>
              <a:t>showing bottom 7 </a:t>
            </a:r>
          </a:p>
        </p:txBody>
      </p:sp>
      <p:sp>
        <p:nvSpPr>
          <p:cNvPr id="16"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4E2E6F52-5213-B85E-5F7E-0C34490BF8D9}"/>
              </a:ext>
            </a:extLst>
          </p:cNvPr>
          <p:cNvPicPr>
            <a:picLocks noGrp="1" noChangeAspect="1"/>
          </p:cNvPicPr>
          <p:nvPr>
            <p:ph idx="1"/>
          </p:nvPr>
        </p:nvPicPr>
        <p:blipFill>
          <a:blip r:embed="rId2"/>
          <a:stretch>
            <a:fillRect/>
          </a:stretch>
        </p:blipFill>
        <p:spPr>
          <a:xfrm>
            <a:off x="1035177" y="3818410"/>
            <a:ext cx="10118598" cy="1516817"/>
          </a:xfrm>
          <a:prstGeom prst="rect">
            <a:avLst/>
          </a:prstGeom>
        </p:spPr>
      </p:pic>
    </p:spTree>
    <p:extLst>
      <p:ext uri="{BB962C8B-B14F-4D97-AF65-F5344CB8AC3E}">
        <p14:creationId xmlns:p14="http://schemas.microsoft.com/office/powerpoint/2010/main" val="2166317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F68FDFC-443A-104D-91CF-5F18AB39E07F}"/>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5100" kern="1200">
                <a:solidFill>
                  <a:srgbClr val="FFFFFF"/>
                </a:solidFill>
                <a:latin typeface="+mj-lt"/>
                <a:ea typeface="+mj-ea"/>
                <a:cs typeface="+mj-cs"/>
              </a:rPr>
              <a:t>Books with low reviews </a:t>
            </a:r>
            <a:br>
              <a:rPr lang="en-US" sz="5100" kern="1200">
                <a:solidFill>
                  <a:srgbClr val="FFFFFF"/>
                </a:solidFill>
                <a:latin typeface="+mj-lt"/>
                <a:ea typeface="+mj-ea"/>
                <a:cs typeface="+mj-cs"/>
              </a:rPr>
            </a:br>
            <a:r>
              <a:rPr lang="en-US" sz="5100" i="1" kern="1200">
                <a:solidFill>
                  <a:srgbClr val="FFFFFF"/>
                </a:solidFill>
                <a:latin typeface="+mj-lt"/>
                <a:ea typeface="+mj-ea"/>
                <a:cs typeface="+mj-cs"/>
              </a:rPr>
              <a:t>showing bottom 8 rows</a:t>
            </a:r>
          </a:p>
        </p:txBody>
      </p:sp>
      <p:sp>
        <p:nvSpPr>
          <p:cNvPr id="13"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2FB6E7C4-44DC-1F6D-BC62-111382207CEC}"/>
              </a:ext>
            </a:extLst>
          </p:cNvPr>
          <p:cNvPicPr>
            <a:picLocks noGrp="1" noChangeAspect="1"/>
          </p:cNvPicPr>
          <p:nvPr>
            <p:ph idx="1"/>
          </p:nvPr>
        </p:nvPicPr>
        <p:blipFill>
          <a:blip r:embed="rId2"/>
          <a:stretch>
            <a:fillRect/>
          </a:stretch>
        </p:blipFill>
        <p:spPr>
          <a:xfrm>
            <a:off x="1035177" y="3263567"/>
            <a:ext cx="10118598" cy="2386119"/>
          </a:xfrm>
          <a:prstGeom prst="rect">
            <a:avLst/>
          </a:prstGeom>
        </p:spPr>
      </p:pic>
    </p:spTree>
    <p:extLst>
      <p:ext uri="{BB962C8B-B14F-4D97-AF65-F5344CB8AC3E}">
        <p14:creationId xmlns:p14="http://schemas.microsoft.com/office/powerpoint/2010/main" val="3426088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442272-AEA4-977F-F4A0-BBE742BD801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a:solidFill>
                  <a:schemeClr val="bg1"/>
                </a:solidFill>
                <a:latin typeface="+mj-lt"/>
                <a:ea typeface="+mj-ea"/>
                <a:cs typeface="+mj-cs"/>
              </a:rPr>
              <a:t>Top Priced Best Sellers</a:t>
            </a:r>
            <a:br>
              <a:rPr lang="en-US" sz="2200" kern="1200">
                <a:solidFill>
                  <a:schemeClr val="bg1"/>
                </a:solidFill>
                <a:latin typeface="+mj-lt"/>
                <a:ea typeface="+mj-ea"/>
                <a:cs typeface="+mj-cs"/>
              </a:rPr>
            </a:br>
            <a:r>
              <a:rPr lang="en-US" sz="2200" i="1" kern="1200">
                <a:solidFill>
                  <a:schemeClr val="bg1"/>
                </a:solidFill>
                <a:latin typeface="+mj-lt"/>
                <a:ea typeface="+mj-ea"/>
                <a:cs typeface="+mj-cs"/>
              </a:rPr>
              <a:t>top 22 rows</a:t>
            </a:r>
          </a:p>
        </p:txBody>
      </p:sp>
      <p:pic>
        <p:nvPicPr>
          <p:cNvPr id="7" name="Content Placeholder 6">
            <a:extLst>
              <a:ext uri="{FF2B5EF4-FFF2-40B4-BE49-F238E27FC236}">
                <a16:creationId xmlns:a16="http://schemas.microsoft.com/office/drawing/2014/main" id="{B1928059-4331-60C6-3E3F-64CFC4F68938}"/>
              </a:ext>
            </a:extLst>
          </p:cNvPr>
          <p:cNvPicPr>
            <a:picLocks noGrp="1" noChangeAspect="1"/>
          </p:cNvPicPr>
          <p:nvPr>
            <p:ph idx="1"/>
          </p:nvPr>
        </p:nvPicPr>
        <p:blipFill>
          <a:blip r:embed="rId2"/>
          <a:stretch>
            <a:fillRect/>
          </a:stretch>
        </p:blipFill>
        <p:spPr>
          <a:xfrm>
            <a:off x="1238735" y="1675227"/>
            <a:ext cx="9714529" cy="4394199"/>
          </a:xfrm>
          <a:prstGeom prst="rect">
            <a:avLst/>
          </a:prstGeom>
        </p:spPr>
      </p:pic>
    </p:spTree>
    <p:extLst>
      <p:ext uri="{BB962C8B-B14F-4D97-AF65-F5344CB8AC3E}">
        <p14:creationId xmlns:p14="http://schemas.microsoft.com/office/powerpoint/2010/main" val="3968844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Rectangle 3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2F61A-FD2C-9D0F-1718-E557AC297787}"/>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rPr>
              <a:t>Observations and Conclusion</a:t>
            </a:r>
            <a:endParaRPr lang="en-NG" sz="4000" dirty="0">
              <a:solidFill>
                <a:srgbClr val="FFFFFF"/>
              </a:solidFill>
            </a:endParaRPr>
          </a:p>
        </p:txBody>
      </p:sp>
      <p:sp>
        <p:nvSpPr>
          <p:cNvPr id="19" name="Content Placeholder 2">
            <a:extLst>
              <a:ext uri="{FF2B5EF4-FFF2-40B4-BE49-F238E27FC236}">
                <a16:creationId xmlns:a16="http://schemas.microsoft.com/office/drawing/2014/main" id="{C13CF54D-48E8-A4D5-640F-FA86017E5433}"/>
              </a:ext>
            </a:extLst>
          </p:cNvPr>
          <p:cNvSpPr>
            <a:spLocks noGrp="1"/>
          </p:cNvSpPr>
          <p:nvPr>
            <p:ph idx="1"/>
          </p:nvPr>
        </p:nvSpPr>
        <p:spPr>
          <a:xfrm>
            <a:off x="4810259" y="649480"/>
            <a:ext cx="6555347" cy="5546047"/>
          </a:xfrm>
        </p:spPr>
        <p:txBody>
          <a:bodyPr anchor="ctr">
            <a:normAutofit/>
          </a:bodyPr>
          <a:lstStyle/>
          <a:p>
            <a:pPr>
              <a:buFont typeface="Wingdings" panose="05000000000000000000" pitchFamily="2" charset="2"/>
              <a:buChar char="§"/>
            </a:pPr>
            <a:r>
              <a:rPr lang="en-GB" sz="1300" b="1" kern="100" dirty="0">
                <a:effectLst/>
                <a:latin typeface="Aptos" panose="020B0004020202020204" pitchFamily="34" charset="0"/>
                <a:ea typeface="Aptos" panose="020B0004020202020204" pitchFamily="34" charset="0"/>
                <a:cs typeface="Times New Roman" panose="02020603050405020304" pitchFamily="18" charset="0"/>
              </a:rPr>
              <a:t>Where the Crawdads Sing by Delia Owens</a:t>
            </a:r>
            <a:r>
              <a:rPr lang="en-GB" sz="1300" kern="100" dirty="0">
                <a:effectLst/>
                <a:latin typeface="Aptos" panose="020B0004020202020204" pitchFamily="34" charset="0"/>
                <a:ea typeface="Aptos" panose="020B0004020202020204" pitchFamily="34" charset="0"/>
                <a:cs typeface="Times New Roman" panose="02020603050405020304" pitchFamily="18" charset="0"/>
              </a:rPr>
              <a:t> has the highest overall review at  87,841. It belongs to the fiction Genre and has a rating of 4.8.  This book's blend of a coming-of-age story and a murder mystery captivated a wide audience. Its popularity was further boosted by a subsequent film adaptation.</a:t>
            </a:r>
            <a:endParaRPr lang="en-NG" sz="1300" kern="100" dirty="0">
              <a:effectLst/>
              <a:latin typeface="Aptos" panose="020B0004020202020204" pitchFamily="34" charset="0"/>
              <a:ea typeface="Aptos" panose="020B0004020202020204" pitchFamily="34" charset="0"/>
              <a:cs typeface="Times New Roman" panose="02020603050405020304" pitchFamily="18" charset="0"/>
            </a:endParaRPr>
          </a:p>
          <a:p>
            <a:pPr>
              <a:buFont typeface="Wingdings" panose="05000000000000000000" pitchFamily="2" charset="2"/>
              <a:buChar char="§"/>
            </a:pPr>
            <a:r>
              <a:rPr lang="en-GB" sz="1300" b="1" kern="100" dirty="0">
                <a:effectLst/>
                <a:latin typeface="Aptos" panose="020B0004020202020204" pitchFamily="34" charset="0"/>
                <a:ea typeface="Aptos" panose="020B0004020202020204" pitchFamily="34" charset="0"/>
                <a:cs typeface="Times New Roman" panose="02020603050405020304" pitchFamily="18" charset="0"/>
              </a:rPr>
              <a:t>The Girl on the Train by Paula Hawkins</a:t>
            </a:r>
            <a:r>
              <a:rPr lang="en-GB" sz="1300" kern="100" dirty="0">
                <a:effectLst/>
                <a:latin typeface="Aptos" panose="020B0004020202020204" pitchFamily="34" charset="0"/>
                <a:ea typeface="Aptos" panose="020B0004020202020204" pitchFamily="34" charset="0"/>
                <a:cs typeface="Times New Roman" panose="02020603050405020304" pitchFamily="18" charset="0"/>
              </a:rPr>
              <a:t> has the second highest overall review at 79,446 even though it has a low rating of 4.1. It belongs to the fiction Genre. The movie adaptation in 2016 also drew more attention to the book.</a:t>
            </a:r>
            <a:endParaRPr lang="en-NG" sz="1300" kern="100" dirty="0">
              <a:effectLst/>
              <a:latin typeface="Aptos" panose="020B0004020202020204" pitchFamily="34" charset="0"/>
              <a:ea typeface="Aptos" panose="020B0004020202020204" pitchFamily="34" charset="0"/>
              <a:cs typeface="Times New Roman" panose="02020603050405020304" pitchFamily="18" charset="0"/>
            </a:endParaRPr>
          </a:p>
          <a:p>
            <a:pPr>
              <a:buFont typeface="Wingdings" panose="05000000000000000000" pitchFamily="2" charset="2"/>
              <a:buChar char="§"/>
            </a:pPr>
            <a:r>
              <a:rPr lang="en-GB" sz="1300" b="1" kern="100" dirty="0">
                <a:effectLst/>
                <a:latin typeface="Aptos" panose="020B0004020202020204" pitchFamily="34" charset="0"/>
                <a:ea typeface="Aptos" panose="020B0004020202020204" pitchFamily="34" charset="0"/>
                <a:cs typeface="Times New Roman" panose="02020603050405020304" pitchFamily="18" charset="0"/>
              </a:rPr>
              <a:t>Becoming by Michelle Obama</a:t>
            </a:r>
            <a:r>
              <a:rPr lang="en-GB" sz="1300" kern="100" dirty="0">
                <a:effectLst/>
                <a:latin typeface="Aptos" panose="020B0004020202020204" pitchFamily="34" charset="0"/>
                <a:ea typeface="Aptos" panose="020B0004020202020204" pitchFamily="34" charset="0"/>
                <a:cs typeface="Times New Roman" panose="02020603050405020304" pitchFamily="18" charset="0"/>
              </a:rPr>
              <a:t> has the 3</a:t>
            </a:r>
            <a:r>
              <a:rPr lang="en-GB" sz="1300" kern="100" baseline="30000" dirty="0">
                <a:effectLst/>
                <a:latin typeface="Aptos" panose="020B0004020202020204" pitchFamily="34" charset="0"/>
                <a:ea typeface="Aptos" panose="020B0004020202020204" pitchFamily="34" charset="0"/>
                <a:cs typeface="Times New Roman" panose="02020603050405020304" pitchFamily="18" charset="0"/>
              </a:rPr>
              <a:t>rd</a:t>
            </a:r>
            <a:r>
              <a:rPr lang="en-GB" sz="1300" kern="100" dirty="0">
                <a:effectLst/>
                <a:latin typeface="Aptos" panose="020B0004020202020204" pitchFamily="34" charset="0"/>
                <a:ea typeface="Aptos" panose="020B0004020202020204" pitchFamily="34" charset="0"/>
                <a:cs typeface="Times New Roman" panose="02020603050405020304" pitchFamily="18" charset="0"/>
              </a:rPr>
              <a:t> highest overall review at 61,133 with a rating of 4.8. It had the highest review in 2018 when the book was released. The Non-Fiction book was widely anticipated and well-received due to her influential role as First Lady and her inspiring personal story. The book's exploration of her life, career, and experiences in the White House garnered a large readership and significant media attention.</a:t>
            </a:r>
          </a:p>
          <a:p>
            <a:pPr>
              <a:buFont typeface="Wingdings" panose="05000000000000000000" pitchFamily="2" charset="2"/>
              <a:buChar char="§"/>
            </a:pPr>
            <a:r>
              <a:rPr lang="en-GB" sz="1300" b="1" kern="100" dirty="0">
                <a:effectLst/>
                <a:latin typeface="Aptos" panose="020B0004020202020204" pitchFamily="34" charset="0"/>
                <a:ea typeface="Aptos" panose="020B0004020202020204" pitchFamily="34" charset="0"/>
                <a:cs typeface="Times New Roman" panose="02020603050405020304" pitchFamily="18" charset="0"/>
              </a:rPr>
              <a:t>Gone Girl by Gillian Flynn </a:t>
            </a:r>
            <a:r>
              <a:rPr lang="en-GB" sz="1300" kern="100" dirty="0">
                <a:effectLst/>
                <a:latin typeface="Aptos" panose="020B0004020202020204" pitchFamily="34" charset="0"/>
                <a:ea typeface="Aptos" panose="020B0004020202020204" pitchFamily="34" charset="0"/>
                <a:cs typeface="Times New Roman" panose="02020603050405020304" pitchFamily="18" charset="0"/>
              </a:rPr>
              <a:t>has the 4</a:t>
            </a:r>
            <a:r>
              <a:rPr lang="en-GB" sz="1300" kern="100" baseline="30000" dirty="0">
                <a:effectLst/>
                <a:latin typeface="Aptos" panose="020B0004020202020204" pitchFamily="34" charset="0"/>
                <a:ea typeface="Aptos" panose="020B0004020202020204" pitchFamily="34" charset="0"/>
                <a:cs typeface="Times New Roman" panose="02020603050405020304" pitchFamily="18" charset="0"/>
              </a:rPr>
              <a:t>th</a:t>
            </a:r>
            <a:r>
              <a:rPr lang="en-GB" sz="1300" kern="100" dirty="0">
                <a:effectLst/>
                <a:latin typeface="Aptos" panose="020B0004020202020204" pitchFamily="34" charset="0"/>
                <a:ea typeface="Aptos" panose="020B0004020202020204" pitchFamily="34" charset="0"/>
                <a:cs typeface="Times New Roman" panose="02020603050405020304" pitchFamily="18" charset="0"/>
              </a:rPr>
              <a:t> highest review at 57,271. The Fiction book’s intricate plot, unreliable narrators, and dark themes captivated readers, making it a standout psychological thriller. Its popularity was sustained by the critically acclaimed film adaptation directed by David Fincher.</a:t>
            </a:r>
            <a:endParaRPr lang="en-NG" sz="1300" kern="100" dirty="0">
              <a:effectLst/>
              <a:latin typeface="Aptos" panose="020B0004020202020204" pitchFamily="34" charset="0"/>
              <a:ea typeface="Aptos" panose="020B0004020202020204" pitchFamily="34" charset="0"/>
              <a:cs typeface="Times New Roman" panose="02020603050405020304" pitchFamily="18" charset="0"/>
            </a:endParaRPr>
          </a:p>
          <a:p>
            <a:pPr>
              <a:buFont typeface="Wingdings" panose="05000000000000000000" pitchFamily="2" charset="2"/>
              <a:buChar char="§"/>
            </a:pPr>
            <a:r>
              <a:rPr lang="en-GB" sz="1300" b="1" kern="100" dirty="0">
                <a:effectLst/>
                <a:latin typeface="Aptos" panose="020B0004020202020204" pitchFamily="34" charset="0"/>
                <a:ea typeface="Aptos" panose="020B0004020202020204" pitchFamily="34" charset="0"/>
                <a:cs typeface="Times New Roman" panose="02020603050405020304" pitchFamily="18" charset="0"/>
              </a:rPr>
              <a:t>The Fault in Our Stars by John</a:t>
            </a:r>
            <a:r>
              <a:rPr lang="en-GB" sz="1300" kern="100" dirty="0">
                <a:effectLst/>
                <a:latin typeface="Aptos" panose="020B0004020202020204" pitchFamily="34" charset="0"/>
                <a:ea typeface="Aptos" panose="020B0004020202020204" pitchFamily="34" charset="0"/>
                <a:cs typeface="Times New Roman" panose="02020603050405020304" pitchFamily="18" charset="0"/>
              </a:rPr>
              <a:t> </a:t>
            </a:r>
            <a:r>
              <a:rPr lang="en-GB" sz="1300" b="1" kern="100" dirty="0">
                <a:effectLst/>
                <a:latin typeface="Aptos" panose="020B0004020202020204" pitchFamily="34" charset="0"/>
                <a:ea typeface="Aptos" panose="020B0004020202020204" pitchFamily="34" charset="0"/>
                <a:cs typeface="Times New Roman" panose="02020603050405020304" pitchFamily="18" charset="0"/>
              </a:rPr>
              <a:t>Green</a:t>
            </a:r>
            <a:r>
              <a:rPr lang="en-GB" sz="1300" kern="100" dirty="0">
                <a:effectLst/>
                <a:latin typeface="Aptos" panose="020B0004020202020204" pitchFamily="34" charset="0"/>
                <a:ea typeface="Aptos" panose="020B0004020202020204" pitchFamily="34" charset="0"/>
                <a:cs typeface="Times New Roman" panose="02020603050405020304" pitchFamily="18" charset="0"/>
              </a:rPr>
              <a:t> has the 5</a:t>
            </a:r>
            <a:r>
              <a:rPr lang="en-GB" sz="1300" kern="100" baseline="30000" dirty="0">
                <a:effectLst/>
                <a:latin typeface="Aptos" panose="020B0004020202020204" pitchFamily="34" charset="0"/>
                <a:ea typeface="Aptos" panose="020B0004020202020204" pitchFamily="34" charset="0"/>
                <a:cs typeface="Times New Roman" panose="02020603050405020304" pitchFamily="18" charset="0"/>
              </a:rPr>
              <a:t>th</a:t>
            </a:r>
            <a:r>
              <a:rPr lang="en-GB" sz="1300" kern="100" dirty="0">
                <a:effectLst/>
                <a:latin typeface="Aptos" panose="020B0004020202020204" pitchFamily="34" charset="0"/>
                <a:ea typeface="Aptos" panose="020B0004020202020204" pitchFamily="34" charset="0"/>
                <a:cs typeface="Times New Roman" panose="02020603050405020304" pitchFamily="18" charset="0"/>
              </a:rPr>
              <a:t> highest review at 50,482. The fiction novel is rated 4.7 and is about two teenagers with cancer who fall in love touched many readers with its emotional depth and poignant storytelling. The book’s success was amplified by the popular film adaptation released in 2014.</a:t>
            </a:r>
          </a:p>
          <a:p>
            <a:pPr>
              <a:buFont typeface="Wingdings" panose="05000000000000000000" pitchFamily="2" charset="2"/>
              <a:buChar char="§"/>
            </a:pPr>
            <a:r>
              <a:rPr lang="en-GB" sz="1300" kern="100" dirty="0">
                <a:effectLst/>
                <a:latin typeface="Aptos" panose="020B0004020202020204" pitchFamily="34" charset="0"/>
                <a:ea typeface="Aptos" panose="020B0004020202020204" pitchFamily="34" charset="0"/>
                <a:cs typeface="Times New Roman" panose="02020603050405020304" pitchFamily="18" charset="0"/>
              </a:rPr>
              <a:t>Fiction books dominated the top 12 most rated books/series with only 3 </a:t>
            </a:r>
            <a:r>
              <a:rPr lang="en-GB" sz="1300" kern="100" dirty="0">
                <a:latin typeface="Aptos" panose="020B0004020202020204" pitchFamily="34" charset="0"/>
                <a:ea typeface="Aptos" panose="020B0004020202020204" pitchFamily="34" charset="0"/>
                <a:cs typeface="Times New Roman" panose="02020603050405020304" pitchFamily="18" charset="0"/>
              </a:rPr>
              <a:t>Non-Fiction</a:t>
            </a:r>
            <a:r>
              <a:rPr lang="en-GB" sz="1300" kern="100" dirty="0">
                <a:effectLst/>
                <a:latin typeface="Aptos" panose="020B0004020202020204" pitchFamily="34" charset="0"/>
                <a:ea typeface="Aptos" panose="020B0004020202020204" pitchFamily="34" charset="0"/>
                <a:cs typeface="Times New Roman" panose="02020603050405020304" pitchFamily="18" charset="0"/>
              </a:rPr>
              <a:t> books/series making the list.</a:t>
            </a:r>
            <a:endParaRPr lang="en-NG" sz="1300" kern="100" dirty="0">
              <a:effectLst/>
              <a:latin typeface="Aptos" panose="020B0004020202020204" pitchFamily="34" charset="0"/>
              <a:ea typeface="Aptos" panose="020B0004020202020204" pitchFamily="34" charset="0"/>
              <a:cs typeface="Times New Roman" panose="02020603050405020304" pitchFamily="18" charset="0"/>
            </a:endParaRPr>
          </a:p>
          <a:p>
            <a:pPr>
              <a:buFont typeface="Wingdings" panose="05000000000000000000" pitchFamily="2" charset="2"/>
              <a:buChar char="§"/>
            </a:pPr>
            <a:r>
              <a:rPr lang="en-NG" sz="1300" kern="0" dirty="0">
                <a:effectLst/>
                <a:latin typeface="Times New Roman" panose="02020603050405020304" pitchFamily="18" charset="0"/>
                <a:ea typeface="Times New Roman" panose="02020603050405020304" pitchFamily="18" charset="0"/>
                <a:cs typeface="Times New Roman" panose="02020603050405020304" pitchFamily="18" charset="0"/>
              </a:rPr>
              <a:t>Books written by well-known figures (e.g., Michelle Obama) often attract more attention and reviews due to their established fan base and media coverage.</a:t>
            </a:r>
            <a:endParaRPr lang="en-NG" sz="1300" kern="100" dirty="0">
              <a:effectLst/>
              <a:latin typeface="Aptos" panose="020B0004020202020204" pitchFamily="34" charset="0"/>
              <a:ea typeface="Aptos" panose="020B0004020202020204" pitchFamily="34" charset="0"/>
              <a:cs typeface="Times New Roman" panose="02020603050405020304" pitchFamily="18" charset="0"/>
            </a:endParaRPr>
          </a:p>
          <a:p>
            <a:pPr>
              <a:buFont typeface="Wingdings" panose="05000000000000000000" pitchFamily="2" charset="2"/>
              <a:buChar char="§"/>
            </a:pPr>
            <a:endParaRPr lang="en-NG" sz="1300" kern="100" dirty="0">
              <a:effectLst/>
              <a:latin typeface="Aptos" panose="020B0004020202020204" pitchFamily="34" charset="0"/>
              <a:ea typeface="Aptos" panose="020B0004020202020204" pitchFamily="34" charset="0"/>
              <a:cs typeface="Times New Roman" panose="02020603050405020304" pitchFamily="18" charset="0"/>
            </a:endParaRPr>
          </a:p>
          <a:p>
            <a:pPr>
              <a:buFont typeface="Wingdings" panose="05000000000000000000" pitchFamily="2" charset="2"/>
              <a:buChar char="§"/>
            </a:pPr>
            <a:endParaRPr lang="en-NG" sz="1300" kern="100" dirty="0">
              <a:effectLst/>
              <a:latin typeface="Aptos" panose="020B0004020202020204" pitchFamily="34" charset="0"/>
              <a:ea typeface="Aptos" panose="020B0004020202020204" pitchFamily="34" charset="0"/>
              <a:cs typeface="Times New Roman" panose="02020603050405020304" pitchFamily="18" charset="0"/>
            </a:endParaRPr>
          </a:p>
          <a:p>
            <a:pPr>
              <a:buFont typeface="Wingdings" panose="05000000000000000000" pitchFamily="2" charset="2"/>
              <a:buChar char="§"/>
            </a:pPr>
            <a:endParaRPr lang="en-NG" sz="1300" dirty="0"/>
          </a:p>
        </p:txBody>
      </p:sp>
    </p:spTree>
    <p:extLst>
      <p:ext uri="{BB962C8B-B14F-4D97-AF65-F5344CB8AC3E}">
        <p14:creationId xmlns:p14="http://schemas.microsoft.com/office/powerpoint/2010/main" val="294745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8167D8-AAC2-D8F9-B5DF-8A03D2012B26}"/>
              </a:ext>
            </a:extLst>
          </p:cNvPr>
          <p:cNvSpPr>
            <a:spLocks noGrp="1"/>
          </p:cNvSpPr>
          <p:nvPr>
            <p:ph type="title"/>
          </p:nvPr>
        </p:nvSpPr>
        <p:spPr>
          <a:xfrm>
            <a:off x="4572001" y="601744"/>
            <a:ext cx="6781800" cy="1338696"/>
          </a:xfrm>
        </p:spPr>
        <p:txBody>
          <a:bodyPr>
            <a:normAutofit/>
          </a:bodyPr>
          <a:lstStyle/>
          <a:p>
            <a:r>
              <a:rPr lang="en-GB"/>
              <a:t>Observation and Conclusion continued…</a:t>
            </a:r>
            <a:endParaRPr lang="en-NG"/>
          </a:p>
        </p:txBody>
      </p:sp>
      <p:pic>
        <p:nvPicPr>
          <p:cNvPr id="5" name="Picture 4" descr="Open book">
            <a:extLst>
              <a:ext uri="{FF2B5EF4-FFF2-40B4-BE49-F238E27FC236}">
                <a16:creationId xmlns:a16="http://schemas.microsoft.com/office/drawing/2014/main" id="{AE367D92-5417-5FE3-B58C-F1171E5420B3}"/>
              </a:ext>
            </a:extLst>
          </p:cNvPr>
          <p:cNvPicPr>
            <a:picLocks noChangeAspect="1"/>
          </p:cNvPicPr>
          <p:nvPr/>
        </p:nvPicPr>
        <p:blipFill rotWithShape="1">
          <a:blip r:embed="rId2"/>
          <a:srcRect l="31074" r="32380"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29001859-80D2-1FAC-FD9C-7EC80071D6DE}"/>
              </a:ext>
            </a:extLst>
          </p:cNvPr>
          <p:cNvSpPr>
            <a:spLocks noGrp="1"/>
          </p:cNvSpPr>
          <p:nvPr>
            <p:ph idx="1"/>
          </p:nvPr>
        </p:nvSpPr>
        <p:spPr>
          <a:xfrm>
            <a:off x="4572001" y="2201958"/>
            <a:ext cx="6781800" cy="3900730"/>
          </a:xfrm>
        </p:spPr>
        <p:txBody>
          <a:bodyPr anchor="t">
            <a:normAutofit fontScale="92500" lnSpcReduction="10000"/>
          </a:bodyPr>
          <a:lstStyle/>
          <a:p>
            <a:pPr>
              <a:buFont typeface="Wingdings" panose="05000000000000000000" pitchFamily="2" charset="2"/>
              <a:buChar char="§"/>
            </a:pPr>
            <a:r>
              <a:rPr lang="en-NG" sz="1200" kern="0" dirty="0">
                <a:effectLst/>
                <a:latin typeface="Times New Roman" panose="02020603050405020304" pitchFamily="18" charset="0"/>
                <a:ea typeface="Times New Roman" panose="02020603050405020304" pitchFamily="18" charset="0"/>
                <a:cs typeface="Times New Roman" panose="02020603050405020304" pitchFamily="18" charset="0"/>
              </a:rPr>
              <a:t>Adaptations into movies or TV series can significantly increase a book's visibility and review count.</a:t>
            </a:r>
            <a:endParaRPr lang="en-NG" sz="1200" kern="100" dirty="0">
              <a:effectLst/>
              <a:latin typeface="Aptos" panose="020B0004020202020204" pitchFamily="34" charset="0"/>
              <a:ea typeface="Aptos" panose="020B0004020202020204" pitchFamily="34" charset="0"/>
              <a:cs typeface="Times New Roman" panose="02020603050405020304" pitchFamily="18" charset="0"/>
            </a:endParaRPr>
          </a:p>
          <a:p>
            <a:pPr>
              <a:buFont typeface="Wingdings" panose="05000000000000000000" pitchFamily="2" charset="2"/>
              <a:buChar char="§"/>
            </a:pPr>
            <a:r>
              <a:rPr lang="en-NG" sz="1200" kern="0" dirty="0">
                <a:effectLst/>
                <a:latin typeface="Times New Roman" panose="02020603050405020304" pitchFamily="18" charset="0"/>
                <a:ea typeface="Times New Roman" panose="02020603050405020304" pitchFamily="18" charset="0"/>
                <a:cs typeface="Times New Roman" panose="02020603050405020304" pitchFamily="18" charset="0"/>
              </a:rPr>
              <a:t>Books that are part of successful series (e.g., "Dog Man", "Harry Potter") benefit from a dedicated fan base and consistent storytelling quality, leading to high ratings.</a:t>
            </a:r>
            <a:endParaRPr lang="en-NG" sz="1200" kern="100" dirty="0">
              <a:effectLst/>
              <a:latin typeface="Aptos" panose="020B0004020202020204" pitchFamily="34" charset="0"/>
              <a:ea typeface="Aptos" panose="020B0004020202020204" pitchFamily="34" charset="0"/>
              <a:cs typeface="Times New Roman" panose="02020603050405020304" pitchFamily="18" charset="0"/>
            </a:endParaRPr>
          </a:p>
          <a:p>
            <a:pPr>
              <a:buFont typeface="Wingdings" panose="05000000000000000000" pitchFamily="2" charset="2"/>
              <a:buChar char="§"/>
            </a:pPr>
            <a:r>
              <a:rPr lang="en-NG" sz="1200" kern="0" dirty="0">
                <a:effectLst/>
                <a:latin typeface="Times New Roman" panose="02020603050405020304" pitchFamily="18" charset="0"/>
                <a:ea typeface="Times New Roman" panose="02020603050405020304" pitchFamily="18" charset="0"/>
                <a:cs typeface="Times New Roman" panose="02020603050405020304" pitchFamily="18" charset="0"/>
              </a:rPr>
              <a:t>Books with uplifting, motivational, or comforting messages (e.g., "Oh, the Places You'll Go!", "Jesus Calling") resonate deeply with readers, resulting in high ratings.</a:t>
            </a:r>
            <a:endParaRPr lang="en-NG" sz="1200" kern="100" dirty="0">
              <a:effectLst/>
              <a:latin typeface="Aptos" panose="020B0004020202020204" pitchFamily="34" charset="0"/>
              <a:ea typeface="Aptos" panose="020B0004020202020204" pitchFamily="34" charset="0"/>
              <a:cs typeface="Times New Roman" panose="02020603050405020304" pitchFamily="18" charset="0"/>
            </a:endParaRPr>
          </a:p>
          <a:p>
            <a:pPr>
              <a:buFont typeface="Wingdings" panose="05000000000000000000" pitchFamily="2" charset="2"/>
              <a:buChar char="§"/>
            </a:pPr>
            <a:r>
              <a:rPr lang="en-NG" sz="1200" kern="0" dirty="0">
                <a:effectLst/>
                <a:latin typeface="Times New Roman" panose="02020603050405020304" pitchFamily="18" charset="0"/>
                <a:ea typeface="Times New Roman" panose="02020603050405020304" pitchFamily="18" charset="0"/>
                <a:cs typeface="Times New Roman" panose="02020603050405020304" pitchFamily="18" charset="0"/>
              </a:rPr>
              <a:t>Books with beautiful or unique illustrations (e.g., "Harry Potter Illustrated Editions", "The Wonderful Things You Will Be") enhance the reading experience and contribute to higher ratings.</a:t>
            </a:r>
            <a:endParaRPr lang="en-NG" sz="1200" kern="100" dirty="0">
              <a:effectLst/>
              <a:latin typeface="Aptos" panose="020B0004020202020204" pitchFamily="34" charset="0"/>
              <a:ea typeface="Aptos" panose="020B0004020202020204" pitchFamily="34" charset="0"/>
              <a:cs typeface="Times New Roman" panose="02020603050405020304" pitchFamily="18" charset="0"/>
            </a:endParaRPr>
          </a:p>
          <a:p>
            <a:pPr>
              <a:buFont typeface="Wingdings" panose="05000000000000000000" pitchFamily="2" charset="2"/>
              <a:buChar char="§"/>
            </a:pPr>
            <a:r>
              <a:rPr lang="en-GB" sz="1200" b="1" kern="100" dirty="0">
                <a:effectLst/>
                <a:latin typeface="Aptos" panose="020B0004020202020204" pitchFamily="34" charset="0"/>
                <a:ea typeface="Aptos" panose="020B0004020202020204" pitchFamily="34" charset="0"/>
                <a:cs typeface="Times New Roman" panose="02020603050405020304" pitchFamily="18" charset="0"/>
              </a:rPr>
              <a:t>The Casual Vacancy by J.K. Rowling</a:t>
            </a:r>
            <a:r>
              <a:rPr lang="en-GB"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NG" sz="1200" kern="0" dirty="0">
                <a:effectLst/>
                <a:latin typeface="Times New Roman" panose="02020603050405020304" pitchFamily="18" charset="0"/>
                <a:ea typeface="Times New Roman" panose="02020603050405020304" pitchFamily="18" charset="0"/>
                <a:cs typeface="Times New Roman" panose="02020603050405020304" pitchFamily="18" charset="0"/>
              </a:rPr>
              <a:t>suffered from high expectations due to the authors' previous successes in </a:t>
            </a:r>
            <a:r>
              <a:rPr lang="en-GB" sz="1200" kern="100" dirty="0">
                <a:effectLst/>
                <a:latin typeface="Aptos" panose="020B0004020202020204" pitchFamily="34" charset="0"/>
                <a:ea typeface="Aptos" panose="020B0004020202020204" pitchFamily="34" charset="0"/>
                <a:cs typeface="Times New Roman" panose="02020603050405020304" pitchFamily="18" charset="0"/>
              </a:rPr>
              <a:t>"Harry Potter" series</a:t>
            </a:r>
            <a:r>
              <a:rPr lang="en-NG" sz="1200" kern="0" dirty="0">
                <a:effectLst/>
                <a:latin typeface="Times New Roman" panose="02020603050405020304" pitchFamily="18" charset="0"/>
                <a:ea typeface="Times New Roman" panose="02020603050405020304" pitchFamily="18" charset="0"/>
                <a:cs typeface="Times New Roman" panose="02020603050405020304" pitchFamily="18" charset="0"/>
              </a:rPr>
              <a:t>. When the content did not meet these expectations, readers' low ratings reflected their disappointment.</a:t>
            </a:r>
            <a:endParaRPr lang="en-NG" sz="1200" kern="100" dirty="0">
              <a:effectLst/>
              <a:latin typeface="Aptos" panose="020B0004020202020204" pitchFamily="34" charset="0"/>
              <a:ea typeface="Aptos" panose="020B0004020202020204" pitchFamily="34" charset="0"/>
              <a:cs typeface="Times New Roman" panose="02020603050405020304" pitchFamily="18" charset="0"/>
            </a:endParaRPr>
          </a:p>
          <a:p>
            <a:pPr>
              <a:buFont typeface="Wingdings" panose="05000000000000000000" pitchFamily="2" charset="2"/>
              <a:buChar char="§"/>
            </a:pPr>
            <a:r>
              <a:rPr lang="en-NG" sz="1200" kern="0" dirty="0">
                <a:effectLst/>
                <a:latin typeface="Times New Roman" panose="02020603050405020304" pitchFamily="18" charset="0"/>
                <a:ea typeface="Times New Roman" panose="02020603050405020304" pitchFamily="18" charset="0"/>
                <a:cs typeface="Times New Roman" panose="02020603050405020304" pitchFamily="18" charset="0"/>
              </a:rPr>
              <a:t>Books that focus on niche or specialized topics often have a smaller audience, which naturally leads to fewer reviews.</a:t>
            </a:r>
            <a:endParaRPr lang="en-NG" sz="1200" kern="100" dirty="0">
              <a:effectLst/>
              <a:latin typeface="Aptos" panose="020B0004020202020204" pitchFamily="34" charset="0"/>
              <a:ea typeface="Aptos" panose="020B0004020202020204" pitchFamily="34" charset="0"/>
              <a:cs typeface="Times New Roman" panose="02020603050405020304" pitchFamily="18" charset="0"/>
            </a:endParaRPr>
          </a:p>
          <a:p>
            <a:pPr>
              <a:buFont typeface="Wingdings" panose="05000000000000000000" pitchFamily="2" charset="2"/>
              <a:buChar char="§"/>
            </a:pPr>
            <a:r>
              <a:rPr lang="en-NG" sz="1200" kern="0" dirty="0">
                <a:effectLst/>
                <a:latin typeface="Times New Roman" panose="02020603050405020304" pitchFamily="18" charset="0"/>
                <a:ea typeface="Times New Roman" panose="02020603050405020304" pitchFamily="18" charset="0"/>
                <a:cs typeface="Times New Roman" panose="02020603050405020304" pitchFamily="18" charset="0"/>
              </a:rPr>
              <a:t>Books with limited marketing and publicity efforts tend to have lower visibility, resulting in fewer readers and reviews.</a:t>
            </a:r>
            <a:endParaRPr lang="en-NG" sz="1200" kern="100" dirty="0">
              <a:effectLst/>
              <a:latin typeface="Aptos" panose="020B0004020202020204" pitchFamily="34" charset="0"/>
              <a:ea typeface="Aptos" panose="020B0004020202020204" pitchFamily="34" charset="0"/>
              <a:cs typeface="Times New Roman" panose="02020603050405020304" pitchFamily="18" charset="0"/>
            </a:endParaRPr>
          </a:p>
          <a:p>
            <a:pPr>
              <a:buFont typeface="Wingdings" panose="05000000000000000000" pitchFamily="2" charset="2"/>
              <a:buChar char="§"/>
            </a:pPr>
            <a:r>
              <a:rPr lang="en-NG" sz="1200" kern="0" dirty="0">
                <a:effectLst/>
                <a:latin typeface="Times New Roman" panose="02020603050405020304" pitchFamily="18" charset="0"/>
                <a:ea typeface="Times New Roman" panose="02020603050405020304" pitchFamily="18" charset="0"/>
                <a:cs typeface="Times New Roman" panose="02020603050405020304" pitchFamily="18" charset="0"/>
              </a:rPr>
              <a:t>Older books might not maintain their visibility over time, contributing to fewer recent reviews.</a:t>
            </a:r>
            <a:endParaRPr lang="en-NG" sz="1200" kern="100" dirty="0">
              <a:effectLst/>
              <a:latin typeface="Aptos" panose="020B0004020202020204" pitchFamily="34" charset="0"/>
              <a:ea typeface="Aptos" panose="020B0004020202020204" pitchFamily="34" charset="0"/>
              <a:cs typeface="Times New Roman" panose="02020603050405020304" pitchFamily="18" charset="0"/>
            </a:endParaRPr>
          </a:p>
          <a:p>
            <a:pPr>
              <a:buFont typeface="Wingdings" panose="05000000000000000000" pitchFamily="2" charset="2"/>
              <a:buChar char="§"/>
            </a:pPr>
            <a:r>
              <a:rPr lang="en-GB" sz="1200" kern="100" dirty="0">
                <a:effectLst/>
                <a:latin typeface="Aptos" panose="020B0004020202020204" pitchFamily="34" charset="0"/>
                <a:ea typeface="Aptos" panose="020B0004020202020204" pitchFamily="34" charset="0"/>
                <a:cs typeface="Times New Roman" panose="02020603050405020304" pitchFamily="18" charset="0"/>
              </a:rPr>
              <a:t>Books that serve as essential tools for professionals or students, such as the DSM-5 and SAT Study Guides, are often priced higher due to their critical content and utility. Books offered as box sets or collections, like the Twilight Saga and Harry Potter, typically command higher prices due to the inclusion of multiple volumes. Also, Books by well-known authors or those tied to popular media, such as Lin-Manuel Miranda and J.K. Rowling, maintain high prices due to sustained demand and fan interest.</a:t>
            </a:r>
            <a:endParaRPr lang="en-NG"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NG" sz="1000" dirty="0"/>
          </a:p>
        </p:txBody>
      </p:sp>
    </p:spTree>
    <p:extLst>
      <p:ext uri="{BB962C8B-B14F-4D97-AF65-F5344CB8AC3E}">
        <p14:creationId xmlns:p14="http://schemas.microsoft.com/office/powerpoint/2010/main" val="770759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CDD02-9ABD-4619-B969-67AEE6D2EB3D}"/>
              </a:ext>
            </a:extLst>
          </p:cNvPr>
          <p:cNvSpPr>
            <a:spLocks noGrp="1"/>
          </p:cNvSpPr>
          <p:nvPr>
            <p:ph type="title"/>
          </p:nvPr>
        </p:nvSpPr>
        <p:spPr>
          <a:xfrm>
            <a:off x="5868557" y="1138036"/>
            <a:ext cx="5444382" cy="1402470"/>
          </a:xfrm>
        </p:spPr>
        <p:txBody>
          <a:bodyPr anchor="t">
            <a:normAutofit/>
          </a:bodyPr>
          <a:lstStyle/>
          <a:p>
            <a:r>
              <a:rPr lang="en-GB" sz="3200"/>
              <a:t>Table of Content</a:t>
            </a:r>
            <a:endParaRPr lang="en-NG" sz="3200" dirty="0"/>
          </a:p>
        </p:txBody>
      </p:sp>
      <p:pic>
        <p:nvPicPr>
          <p:cNvPr id="13" name="Picture 12" descr="A top view of books with different cover colours">
            <a:extLst>
              <a:ext uri="{FF2B5EF4-FFF2-40B4-BE49-F238E27FC236}">
                <a16:creationId xmlns:a16="http://schemas.microsoft.com/office/drawing/2014/main" id="{7AE1902D-73A9-70CC-A159-EE1D1DF57043}"/>
              </a:ext>
            </a:extLst>
          </p:cNvPr>
          <p:cNvPicPr>
            <a:picLocks noChangeAspect="1"/>
          </p:cNvPicPr>
          <p:nvPr/>
        </p:nvPicPr>
        <p:blipFill rotWithShape="1">
          <a:blip r:embed="rId2"/>
          <a:srcRect l="8190" r="16698"/>
          <a:stretch/>
        </p:blipFill>
        <p:spPr>
          <a:xfrm>
            <a:off x="-1" y="10"/>
            <a:ext cx="5151179" cy="6857990"/>
          </a:xfrm>
          <a:prstGeom prst="rect">
            <a:avLst/>
          </a:prstGeom>
        </p:spPr>
      </p:pic>
      <p:cxnSp>
        <p:nvCxnSpPr>
          <p:cNvPr id="30" name="Straight Connector 29">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31" name="Content Placeholder 2">
            <a:extLst>
              <a:ext uri="{FF2B5EF4-FFF2-40B4-BE49-F238E27FC236}">
                <a16:creationId xmlns:a16="http://schemas.microsoft.com/office/drawing/2014/main" id="{D74CFA6C-6F4B-1D78-53C5-C607D4B29C11}"/>
              </a:ext>
            </a:extLst>
          </p:cNvPr>
          <p:cNvGraphicFramePr>
            <a:graphicFrameLocks noGrp="1"/>
          </p:cNvGraphicFramePr>
          <p:nvPr>
            <p:ph idx="1"/>
          </p:nvPr>
        </p:nvGraphicFramePr>
        <p:xfrm>
          <a:off x="5868557" y="2551176"/>
          <a:ext cx="5444382" cy="35912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4845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6AE7E-1A8D-58B9-DED1-DC01367398C3}"/>
              </a:ext>
            </a:extLst>
          </p:cNvPr>
          <p:cNvSpPr>
            <a:spLocks noGrp="1"/>
          </p:cNvSpPr>
          <p:nvPr>
            <p:ph type="title"/>
          </p:nvPr>
        </p:nvSpPr>
        <p:spPr>
          <a:xfrm>
            <a:off x="5868557" y="1138036"/>
            <a:ext cx="5444382" cy="1402470"/>
          </a:xfrm>
        </p:spPr>
        <p:txBody>
          <a:bodyPr anchor="t">
            <a:normAutofit/>
          </a:bodyPr>
          <a:lstStyle/>
          <a:p>
            <a:r>
              <a:rPr lang="en-GB" sz="3200"/>
              <a:t>Overview</a:t>
            </a:r>
            <a:endParaRPr lang="en-NG" sz="3200"/>
          </a:p>
        </p:txBody>
      </p:sp>
      <p:pic>
        <p:nvPicPr>
          <p:cNvPr id="5" name="Picture 4" descr="Books on a table">
            <a:extLst>
              <a:ext uri="{FF2B5EF4-FFF2-40B4-BE49-F238E27FC236}">
                <a16:creationId xmlns:a16="http://schemas.microsoft.com/office/drawing/2014/main" id="{9AA682FB-0DB4-5935-F842-65FE80AF92D4}"/>
              </a:ext>
            </a:extLst>
          </p:cNvPr>
          <p:cNvPicPr>
            <a:picLocks noChangeAspect="1"/>
          </p:cNvPicPr>
          <p:nvPr/>
        </p:nvPicPr>
        <p:blipFill rotWithShape="1">
          <a:blip r:embed="rId2"/>
          <a:srcRect l="43026" r="6836" b="-1"/>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23F2D9D-4029-E286-E3B2-1FEB8DD10A27}"/>
              </a:ext>
            </a:extLst>
          </p:cNvPr>
          <p:cNvSpPr>
            <a:spLocks noGrp="1"/>
          </p:cNvSpPr>
          <p:nvPr>
            <p:ph idx="1"/>
          </p:nvPr>
        </p:nvSpPr>
        <p:spPr>
          <a:xfrm>
            <a:off x="5868557" y="2551176"/>
            <a:ext cx="5444382" cy="3591207"/>
          </a:xfrm>
        </p:spPr>
        <p:txBody>
          <a:bodyPr>
            <a:normAutofit/>
          </a:bodyPr>
          <a:lstStyle/>
          <a:p>
            <a:pPr marL="0" indent="0">
              <a:buNone/>
            </a:pPr>
            <a:r>
              <a:rPr lang="en-NG" sz="2000" kern="0">
                <a:effectLst/>
                <a:latin typeface="Times New Roman" panose="02020603050405020304" pitchFamily="18" charset="0"/>
                <a:ea typeface="Times New Roman" panose="02020603050405020304" pitchFamily="18" charset="0"/>
                <a:cs typeface="Times New Roman" panose="02020603050405020304" pitchFamily="18" charset="0"/>
              </a:rPr>
              <a:t>This </a:t>
            </a:r>
            <a:r>
              <a:rPr lang="en-GB" sz="2000" kern="0">
                <a:effectLst/>
                <a:latin typeface="Times New Roman" panose="02020603050405020304" pitchFamily="18" charset="0"/>
                <a:ea typeface="Times New Roman" panose="02020603050405020304" pitchFamily="18" charset="0"/>
                <a:cs typeface="Times New Roman" panose="02020603050405020304" pitchFamily="18" charset="0"/>
              </a:rPr>
              <a:t>presentation</a:t>
            </a:r>
            <a:r>
              <a:rPr lang="en-NG" sz="2000" kern="0">
                <a:effectLst/>
                <a:latin typeface="Times New Roman" panose="02020603050405020304" pitchFamily="18" charset="0"/>
                <a:ea typeface="Times New Roman" panose="02020603050405020304" pitchFamily="18" charset="0"/>
                <a:cs typeface="Times New Roman" panose="02020603050405020304" pitchFamily="18" charset="0"/>
              </a:rPr>
              <a:t> is a valuable resource for understanding the best-selling books </a:t>
            </a:r>
            <a:r>
              <a:rPr lang="en-GB" sz="2000" kern="0">
                <a:effectLst/>
                <a:latin typeface="Times New Roman" panose="02020603050405020304" pitchFamily="18" charset="0"/>
                <a:ea typeface="Times New Roman" panose="02020603050405020304" pitchFamily="18" charset="0"/>
                <a:cs typeface="Times New Roman" panose="02020603050405020304" pitchFamily="18" charset="0"/>
              </a:rPr>
              <a:t>between 2009 and</a:t>
            </a:r>
            <a:r>
              <a:rPr lang="en-NG" sz="2000" kern="0">
                <a:effectLst/>
                <a:latin typeface="Times New Roman" panose="02020603050405020304" pitchFamily="18" charset="0"/>
                <a:ea typeface="Times New Roman" panose="02020603050405020304" pitchFamily="18" charset="0"/>
                <a:cs typeface="Times New Roman" panose="02020603050405020304" pitchFamily="18" charset="0"/>
              </a:rPr>
              <a:t> 2019</a:t>
            </a:r>
            <a:r>
              <a:rPr lang="en-GB" sz="2000" kern="0">
                <a:effectLst/>
                <a:latin typeface="Times New Roman" panose="02020603050405020304" pitchFamily="18" charset="0"/>
                <a:ea typeface="Times New Roman" panose="02020603050405020304" pitchFamily="18" charset="0"/>
                <a:cs typeface="Times New Roman" panose="02020603050405020304" pitchFamily="18" charset="0"/>
              </a:rPr>
              <a:t>. It</a:t>
            </a:r>
            <a:r>
              <a:rPr lang="en-NG" sz="2000" kern="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kern="0">
                <a:effectLst/>
                <a:latin typeface="Times New Roman" panose="02020603050405020304" pitchFamily="18" charset="0"/>
                <a:ea typeface="Times New Roman" panose="02020603050405020304" pitchFamily="18" charset="0"/>
                <a:cs typeface="Times New Roman" panose="02020603050405020304" pitchFamily="18" charset="0"/>
              </a:rPr>
              <a:t>gives an</a:t>
            </a:r>
            <a:r>
              <a:rPr lang="en-NG" sz="2000" kern="0">
                <a:effectLst/>
                <a:latin typeface="Times New Roman" panose="02020603050405020304" pitchFamily="18" charset="0"/>
                <a:ea typeface="Times New Roman" panose="02020603050405020304" pitchFamily="18" charset="0"/>
                <a:cs typeface="Times New Roman" panose="02020603050405020304" pitchFamily="18" charset="0"/>
              </a:rPr>
              <a:t> insight into reader preferences, popular authors, and genres. </a:t>
            </a:r>
            <a:r>
              <a:rPr lang="en-GB" sz="2000" kern="0">
                <a:effectLst/>
                <a:latin typeface="Times New Roman" panose="02020603050405020304" pitchFamily="18" charset="0"/>
                <a:ea typeface="Times New Roman" panose="02020603050405020304" pitchFamily="18" charset="0"/>
                <a:cs typeface="Times New Roman" panose="02020603050405020304" pitchFamily="18" charset="0"/>
              </a:rPr>
              <a:t>The books are categorized into Fiction and Non-Fiction Genres </a:t>
            </a:r>
            <a:endParaRPr lang="en-NG" sz="2000"/>
          </a:p>
        </p:txBody>
      </p:sp>
    </p:spTree>
    <p:extLst>
      <p:ext uri="{BB962C8B-B14F-4D97-AF65-F5344CB8AC3E}">
        <p14:creationId xmlns:p14="http://schemas.microsoft.com/office/powerpoint/2010/main" val="644124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8AD48-84D4-70B6-DAF3-13AA09D7B718}"/>
              </a:ext>
            </a:extLst>
          </p:cNvPr>
          <p:cNvSpPr>
            <a:spLocks noGrp="1"/>
          </p:cNvSpPr>
          <p:nvPr>
            <p:ph type="title"/>
          </p:nvPr>
        </p:nvSpPr>
        <p:spPr>
          <a:xfrm>
            <a:off x="5868557" y="1138036"/>
            <a:ext cx="5444382" cy="1402470"/>
          </a:xfrm>
        </p:spPr>
        <p:txBody>
          <a:bodyPr anchor="t">
            <a:normAutofit/>
          </a:bodyPr>
          <a:lstStyle/>
          <a:p>
            <a:r>
              <a:rPr lang="en-GB" sz="3200"/>
              <a:t>Categories</a:t>
            </a:r>
            <a:endParaRPr lang="en-NG" sz="3200"/>
          </a:p>
        </p:txBody>
      </p:sp>
      <p:pic>
        <p:nvPicPr>
          <p:cNvPr id="5" name="Picture 4" descr="Abstract blurred public library with bookshelves">
            <a:extLst>
              <a:ext uri="{FF2B5EF4-FFF2-40B4-BE49-F238E27FC236}">
                <a16:creationId xmlns:a16="http://schemas.microsoft.com/office/drawing/2014/main" id="{40E64F2A-E29F-905F-3339-D3C5F80A2375}"/>
              </a:ext>
            </a:extLst>
          </p:cNvPr>
          <p:cNvPicPr>
            <a:picLocks noChangeAspect="1"/>
          </p:cNvPicPr>
          <p:nvPr/>
        </p:nvPicPr>
        <p:blipFill rotWithShape="1">
          <a:blip r:embed="rId2"/>
          <a:srcRect l="13761" r="36101" b="-1"/>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EA31DDD-0981-8414-14F3-14CB0A8FFB60}"/>
              </a:ext>
            </a:extLst>
          </p:cNvPr>
          <p:cNvSpPr>
            <a:spLocks noGrp="1"/>
          </p:cNvSpPr>
          <p:nvPr>
            <p:ph idx="1"/>
          </p:nvPr>
        </p:nvSpPr>
        <p:spPr>
          <a:xfrm>
            <a:off x="5868557" y="2551176"/>
            <a:ext cx="5444382" cy="3591207"/>
          </a:xfrm>
        </p:spPr>
        <p:txBody>
          <a:bodyPr>
            <a:normAutofit/>
          </a:bodyPr>
          <a:lstStyle/>
          <a:p>
            <a:pPr marL="0" indent="0">
              <a:buNone/>
            </a:pPr>
            <a:r>
              <a:rPr lang="en-GB" sz="2000"/>
              <a:t>They are categorized into 240 Fiction books and 310 Non-Fiction books</a:t>
            </a:r>
            <a:endParaRPr lang="en-NG" sz="2000"/>
          </a:p>
        </p:txBody>
      </p:sp>
    </p:spTree>
    <p:extLst>
      <p:ext uri="{BB962C8B-B14F-4D97-AF65-F5344CB8AC3E}">
        <p14:creationId xmlns:p14="http://schemas.microsoft.com/office/powerpoint/2010/main" val="390221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AAC2E-3F70-9FF9-81BD-5FEB89FB2FFB}"/>
              </a:ext>
            </a:extLst>
          </p:cNvPr>
          <p:cNvSpPr>
            <a:spLocks noGrp="1"/>
          </p:cNvSpPr>
          <p:nvPr>
            <p:ph type="title"/>
          </p:nvPr>
        </p:nvSpPr>
        <p:spPr/>
        <p:txBody>
          <a:bodyPr/>
          <a:lstStyle/>
          <a:p>
            <a:pPr algn="ctr"/>
            <a:r>
              <a:rPr lang="en-GB" dirty="0"/>
              <a:t>Top 50 Best Sellers</a:t>
            </a:r>
            <a:endParaRPr lang="en-NG" dirty="0"/>
          </a:p>
        </p:txBody>
      </p:sp>
      <p:pic>
        <p:nvPicPr>
          <p:cNvPr id="5" name="Content Placeholder 4">
            <a:extLst>
              <a:ext uri="{FF2B5EF4-FFF2-40B4-BE49-F238E27FC236}">
                <a16:creationId xmlns:a16="http://schemas.microsoft.com/office/drawing/2014/main" id="{E4DC6FE0-BD59-CED2-34E3-4FBEF1006ECD}"/>
              </a:ext>
            </a:extLst>
          </p:cNvPr>
          <p:cNvPicPr>
            <a:picLocks noGrp="1" noChangeAspect="1"/>
          </p:cNvPicPr>
          <p:nvPr>
            <p:ph idx="1"/>
          </p:nvPr>
        </p:nvPicPr>
        <p:blipFill>
          <a:blip r:embed="rId2"/>
          <a:stretch>
            <a:fillRect/>
          </a:stretch>
        </p:blipFill>
        <p:spPr>
          <a:xfrm>
            <a:off x="1817915" y="1825625"/>
            <a:ext cx="9198428" cy="4351338"/>
          </a:xfrm>
          <a:prstGeom prst="rect">
            <a:avLst/>
          </a:prstGeom>
        </p:spPr>
      </p:pic>
    </p:spTree>
    <p:extLst>
      <p:ext uri="{BB962C8B-B14F-4D97-AF65-F5344CB8AC3E}">
        <p14:creationId xmlns:p14="http://schemas.microsoft.com/office/powerpoint/2010/main" val="2499996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CAE2D-EE1A-6E8C-717E-BC1235B7B03F}"/>
              </a:ext>
            </a:extLst>
          </p:cNvPr>
          <p:cNvSpPr>
            <a:spLocks noGrp="1"/>
          </p:cNvSpPr>
          <p:nvPr>
            <p:ph type="title"/>
          </p:nvPr>
        </p:nvSpPr>
        <p:spPr>
          <a:xfrm>
            <a:off x="838200" y="365125"/>
            <a:ext cx="10515600" cy="647246"/>
          </a:xfrm>
        </p:spPr>
        <p:txBody>
          <a:bodyPr>
            <a:normAutofit fontScale="90000"/>
          </a:bodyPr>
          <a:lstStyle/>
          <a:p>
            <a:pPr algn="ctr"/>
            <a:r>
              <a:rPr lang="en-GB" sz="3200" dirty="0"/>
              <a:t>Books with rating greater than 4.0 released last 2019</a:t>
            </a:r>
            <a:br>
              <a:rPr lang="en-GB" sz="3200" dirty="0"/>
            </a:br>
            <a:r>
              <a:rPr lang="en-GB" sz="2200" dirty="0"/>
              <a:t>Showing top 50 only</a:t>
            </a:r>
            <a:endParaRPr lang="en-NG" sz="2200" dirty="0"/>
          </a:p>
        </p:txBody>
      </p:sp>
      <p:pic>
        <p:nvPicPr>
          <p:cNvPr id="4" name="Content Placeholder 3">
            <a:extLst>
              <a:ext uri="{FF2B5EF4-FFF2-40B4-BE49-F238E27FC236}">
                <a16:creationId xmlns:a16="http://schemas.microsoft.com/office/drawing/2014/main" id="{7823DD78-1F28-1409-ECBD-62B6A79099A2}"/>
              </a:ext>
            </a:extLst>
          </p:cNvPr>
          <p:cNvPicPr>
            <a:picLocks noGrp="1" noChangeAspect="1"/>
          </p:cNvPicPr>
          <p:nvPr>
            <p:ph idx="1"/>
          </p:nvPr>
        </p:nvPicPr>
        <p:blipFill>
          <a:blip r:embed="rId2"/>
          <a:stretch>
            <a:fillRect/>
          </a:stretch>
        </p:blipFill>
        <p:spPr>
          <a:xfrm>
            <a:off x="1110343" y="1219200"/>
            <a:ext cx="10047513" cy="5273675"/>
          </a:xfrm>
          <a:prstGeom prst="rect">
            <a:avLst/>
          </a:prstGeom>
        </p:spPr>
      </p:pic>
    </p:spTree>
    <p:extLst>
      <p:ext uri="{BB962C8B-B14F-4D97-AF65-F5344CB8AC3E}">
        <p14:creationId xmlns:p14="http://schemas.microsoft.com/office/powerpoint/2010/main" val="3959794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F5AE22-0356-B5D8-DD16-BA47D23EA93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a:solidFill>
                  <a:schemeClr val="bg1"/>
                </a:solidFill>
                <a:latin typeface="+mj-lt"/>
                <a:ea typeface="+mj-ea"/>
                <a:cs typeface="+mj-cs"/>
              </a:rPr>
              <a:t>Greater than 10k Reviews last 2018</a:t>
            </a:r>
            <a:br>
              <a:rPr lang="en-US" sz="2200" kern="1200">
                <a:solidFill>
                  <a:schemeClr val="bg1"/>
                </a:solidFill>
                <a:latin typeface="+mj-lt"/>
                <a:ea typeface="+mj-ea"/>
                <a:cs typeface="+mj-cs"/>
              </a:rPr>
            </a:br>
            <a:r>
              <a:rPr lang="en-US" sz="2200" kern="1200">
                <a:solidFill>
                  <a:schemeClr val="bg1"/>
                </a:solidFill>
                <a:latin typeface="+mj-lt"/>
                <a:ea typeface="+mj-ea"/>
                <a:cs typeface="+mj-cs"/>
              </a:rPr>
              <a:t>Showing top 26 rows</a:t>
            </a:r>
          </a:p>
        </p:txBody>
      </p:sp>
      <p:pic>
        <p:nvPicPr>
          <p:cNvPr id="4" name="Content Placeholder 3">
            <a:extLst>
              <a:ext uri="{FF2B5EF4-FFF2-40B4-BE49-F238E27FC236}">
                <a16:creationId xmlns:a16="http://schemas.microsoft.com/office/drawing/2014/main" id="{754A16D9-FD2D-4E38-14AC-70BDC5FA67EA}"/>
              </a:ext>
            </a:extLst>
          </p:cNvPr>
          <p:cNvPicPr>
            <a:picLocks noGrp="1" noChangeAspect="1"/>
          </p:cNvPicPr>
          <p:nvPr>
            <p:ph idx="1"/>
          </p:nvPr>
        </p:nvPicPr>
        <p:blipFill>
          <a:blip r:embed="rId2"/>
          <a:stretch>
            <a:fillRect/>
          </a:stretch>
        </p:blipFill>
        <p:spPr>
          <a:xfrm>
            <a:off x="2398715" y="1675227"/>
            <a:ext cx="7394569" cy="4394199"/>
          </a:xfrm>
          <a:prstGeom prst="rect">
            <a:avLst/>
          </a:prstGeom>
        </p:spPr>
      </p:pic>
    </p:spTree>
    <p:extLst>
      <p:ext uri="{BB962C8B-B14F-4D97-AF65-F5344CB8AC3E}">
        <p14:creationId xmlns:p14="http://schemas.microsoft.com/office/powerpoint/2010/main" val="879600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3B66FBF-CAE0-99C4-6E0D-8FE6483F3BFF}"/>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5100" kern="1200">
                <a:solidFill>
                  <a:srgbClr val="FFFFFF"/>
                </a:solidFill>
                <a:latin typeface="+mj-lt"/>
                <a:ea typeface="+mj-ea"/>
                <a:cs typeface="+mj-cs"/>
              </a:rPr>
              <a:t>Overall Highest Reviews</a:t>
            </a:r>
            <a:br>
              <a:rPr lang="en-US" sz="5100" kern="1200">
                <a:solidFill>
                  <a:srgbClr val="FFFFFF"/>
                </a:solidFill>
                <a:latin typeface="+mj-lt"/>
                <a:ea typeface="+mj-ea"/>
                <a:cs typeface="+mj-cs"/>
              </a:rPr>
            </a:br>
            <a:r>
              <a:rPr lang="en-US" sz="5100" kern="1200">
                <a:solidFill>
                  <a:srgbClr val="FFFFFF"/>
                </a:solidFill>
                <a:latin typeface="+mj-lt"/>
                <a:ea typeface="+mj-ea"/>
                <a:cs typeface="+mj-cs"/>
              </a:rPr>
              <a:t>Showing top 10 rows</a:t>
            </a:r>
          </a:p>
        </p:txBody>
      </p:sp>
      <p:sp>
        <p:nvSpPr>
          <p:cNvPr id="13"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05A4B8FB-0722-6595-302A-238060E1FEFC}"/>
              </a:ext>
            </a:extLst>
          </p:cNvPr>
          <p:cNvPicPr>
            <a:picLocks noGrp="1" noChangeAspect="1"/>
          </p:cNvPicPr>
          <p:nvPr>
            <p:ph idx="1"/>
          </p:nvPr>
        </p:nvPicPr>
        <p:blipFill>
          <a:blip r:embed="rId2"/>
          <a:stretch>
            <a:fillRect/>
          </a:stretch>
        </p:blipFill>
        <p:spPr>
          <a:xfrm>
            <a:off x="1035177" y="3347420"/>
            <a:ext cx="10118598" cy="2458796"/>
          </a:xfrm>
          <a:prstGeom prst="rect">
            <a:avLst/>
          </a:prstGeom>
        </p:spPr>
      </p:pic>
    </p:spTree>
    <p:extLst>
      <p:ext uri="{BB962C8B-B14F-4D97-AF65-F5344CB8AC3E}">
        <p14:creationId xmlns:p14="http://schemas.microsoft.com/office/powerpoint/2010/main" val="1621050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A4500-8901-1FBB-FA52-51629A6FC371}"/>
              </a:ext>
            </a:extLst>
          </p:cNvPr>
          <p:cNvSpPr>
            <a:spLocks noGrp="1"/>
          </p:cNvSpPr>
          <p:nvPr>
            <p:ph type="title"/>
          </p:nvPr>
        </p:nvSpPr>
        <p:spPr>
          <a:xfrm>
            <a:off x="838200" y="365126"/>
            <a:ext cx="10515600" cy="734332"/>
          </a:xfrm>
        </p:spPr>
        <p:txBody>
          <a:bodyPr>
            <a:normAutofit fontScale="90000"/>
          </a:bodyPr>
          <a:lstStyle/>
          <a:p>
            <a:pPr algn="ctr"/>
            <a:r>
              <a:rPr lang="en-GB" sz="3600" dirty="0"/>
              <a:t>Overall top-rated books</a:t>
            </a:r>
            <a:br>
              <a:rPr lang="en-GB" sz="3600" dirty="0"/>
            </a:br>
            <a:r>
              <a:rPr lang="en-GB" sz="2000" dirty="0"/>
              <a:t>Showing top 50 rows</a:t>
            </a:r>
            <a:endParaRPr lang="en-NG" sz="2000" dirty="0"/>
          </a:p>
        </p:txBody>
      </p:sp>
      <p:pic>
        <p:nvPicPr>
          <p:cNvPr id="4" name="Content Placeholder 3">
            <a:extLst>
              <a:ext uri="{FF2B5EF4-FFF2-40B4-BE49-F238E27FC236}">
                <a16:creationId xmlns:a16="http://schemas.microsoft.com/office/drawing/2014/main" id="{BEEA98E1-8AC9-C392-9025-0CBF200CFDE9}"/>
              </a:ext>
            </a:extLst>
          </p:cNvPr>
          <p:cNvPicPr>
            <a:picLocks noGrp="1" noChangeAspect="1"/>
          </p:cNvPicPr>
          <p:nvPr>
            <p:ph idx="1"/>
          </p:nvPr>
        </p:nvPicPr>
        <p:blipFill>
          <a:blip r:embed="rId2"/>
          <a:stretch>
            <a:fillRect/>
          </a:stretch>
        </p:blipFill>
        <p:spPr>
          <a:xfrm>
            <a:off x="838200" y="1219200"/>
            <a:ext cx="10091057" cy="4957763"/>
          </a:xfrm>
          <a:prstGeom prst="rect">
            <a:avLst/>
          </a:prstGeom>
        </p:spPr>
      </p:pic>
    </p:spTree>
    <p:extLst>
      <p:ext uri="{BB962C8B-B14F-4D97-AF65-F5344CB8AC3E}">
        <p14:creationId xmlns:p14="http://schemas.microsoft.com/office/powerpoint/2010/main" val="7917522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147</TotalTime>
  <Words>862</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Times New Roman</vt:lpstr>
      <vt:lpstr>Wingdings</vt:lpstr>
      <vt:lpstr>Office Theme</vt:lpstr>
      <vt:lpstr>Amazon Best Selling Books 2009-2019</vt:lpstr>
      <vt:lpstr>Table of Content</vt:lpstr>
      <vt:lpstr>Overview</vt:lpstr>
      <vt:lpstr>Categories</vt:lpstr>
      <vt:lpstr>Top 50 Best Sellers</vt:lpstr>
      <vt:lpstr>Books with rating greater than 4.0 released last 2019 Showing top 50 only</vt:lpstr>
      <vt:lpstr>Greater than 10k Reviews last 2018 Showing top 26 rows</vt:lpstr>
      <vt:lpstr>Overall Highest Reviews Showing top 10 rows</vt:lpstr>
      <vt:lpstr>Overall top-rated books Showing top 50 rows</vt:lpstr>
      <vt:lpstr>Lowest Rated Books showing bottom 7 </vt:lpstr>
      <vt:lpstr>Books with low reviews  showing bottom 8 rows</vt:lpstr>
      <vt:lpstr>Top Priced Best Sellers top 22 rows</vt:lpstr>
      <vt:lpstr>Observations and Conclusion</vt:lpstr>
      <vt:lpstr>Observation and Conclusion continued…</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Chinonyelum Chukwuji</dc:creator>
  <cp:lastModifiedBy>Samuel Chukwuji</cp:lastModifiedBy>
  <cp:revision>1</cp:revision>
  <dcterms:created xsi:type="dcterms:W3CDTF">2024-06-09T12:32:52Z</dcterms:created>
  <dcterms:modified xsi:type="dcterms:W3CDTF">2024-06-09T15:00:24Z</dcterms:modified>
</cp:coreProperties>
</file>