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7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Chukwuji" userId="96691320464dc114" providerId="LiveId" clId="{2FA93022-8123-4D8E-BE02-29EBC11DE04E}"/>
    <pc:docChg chg="undo custSel modSld">
      <pc:chgData name="Samuel Chukwuji" userId="96691320464dc114" providerId="LiveId" clId="{2FA93022-8123-4D8E-BE02-29EBC11DE04E}" dt="2024-07-15T13:49:28.702" v="35" actId="26606"/>
      <pc:docMkLst>
        <pc:docMk/>
      </pc:docMkLst>
      <pc:sldChg chg="addSp modSp mod setBg">
        <pc:chgData name="Samuel Chukwuji" userId="96691320464dc114" providerId="LiveId" clId="{2FA93022-8123-4D8E-BE02-29EBC11DE04E}" dt="2024-07-15T13:45:09.707" v="0" actId="26606"/>
        <pc:sldMkLst>
          <pc:docMk/>
          <pc:sldMk cId="2694464602" sldId="256"/>
        </pc:sldMkLst>
        <pc:spChg chg="mod">
          <ac:chgData name="Samuel Chukwuji" userId="96691320464dc114" providerId="LiveId" clId="{2FA93022-8123-4D8E-BE02-29EBC11DE04E}" dt="2024-07-15T13:45:09.707" v="0" actId="26606"/>
          <ac:spMkLst>
            <pc:docMk/>
            <pc:sldMk cId="2694464602" sldId="256"/>
            <ac:spMk id="2" creationId="{07DFFEB3-504B-A9F7-5DB4-CCB40B0B53A6}"/>
          </ac:spMkLst>
        </pc:spChg>
        <pc:spChg chg="mod">
          <ac:chgData name="Samuel Chukwuji" userId="96691320464dc114" providerId="LiveId" clId="{2FA93022-8123-4D8E-BE02-29EBC11DE04E}" dt="2024-07-15T13:45:09.707" v="0" actId="26606"/>
          <ac:spMkLst>
            <pc:docMk/>
            <pc:sldMk cId="2694464602" sldId="256"/>
            <ac:spMk id="3" creationId="{E86A6BE5-9330-95F5-EBD5-8421FAEAC2CF}"/>
          </ac:spMkLst>
        </pc:spChg>
        <pc:spChg chg="add">
          <ac:chgData name="Samuel Chukwuji" userId="96691320464dc114" providerId="LiveId" clId="{2FA93022-8123-4D8E-BE02-29EBC11DE04E}" dt="2024-07-15T13:45:09.707" v="0" actId="26606"/>
          <ac:spMkLst>
            <pc:docMk/>
            <pc:sldMk cId="2694464602" sldId="256"/>
            <ac:spMk id="10" creationId="{A3363022-C969-41E9-8EB2-E4C94908C1FA}"/>
          </ac:spMkLst>
        </pc:spChg>
        <pc:spChg chg="add">
          <ac:chgData name="Samuel Chukwuji" userId="96691320464dc114" providerId="LiveId" clId="{2FA93022-8123-4D8E-BE02-29EBC11DE04E}" dt="2024-07-15T13:45:09.707" v="0" actId="26606"/>
          <ac:spMkLst>
            <pc:docMk/>
            <pc:sldMk cId="2694464602" sldId="256"/>
            <ac:spMk id="12" creationId="{8D1AD6B3-BE88-4CEB-BA17-790657CC4729}"/>
          </ac:spMkLst>
        </pc:spChg>
        <pc:grpChg chg="add">
          <ac:chgData name="Samuel Chukwuji" userId="96691320464dc114" providerId="LiveId" clId="{2FA93022-8123-4D8E-BE02-29EBC11DE04E}" dt="2024-07-15T13:45:09.707" v="0" actId="26606"/>
          <ac:grpSpMkLst>
            <pc:docMk/>
            <pc:sldMk cId="2694464602" sldId="256"/>
            <ac:grpSpMk id="14" creationId="{89D1390B-7E13-4B4F-9CB2-391063412E54}"/>
          </ac:grpSpMkLst>
        </pc:grpChg>
        <pc:picChg chg="add">
          <ac:chgData name="Samuel Chukwuji" userId="96691320464dc114" providerId="LiveId" clId="{2FA93022-8123-4D8E-BE02-29EBC11DE04E}" dt="2024-07-15T13:45:09.707" v="0" actId="26606"/>
          <ac:picMkLst>
            <pc:docMk/>
            <pc:sldMk cId="2694464602" sldId="256"/>
            <ac:picMk id="7" creationId="{C7A9C3FA-5372-1297-D41D-EB07A187328B}"/>
          </ac:picMkLst>
        </pc:picChg>
      </pc:sldChg>
      <pc:sldChg chg="addSp delSp modSp mod setBg">
        <pc:chgData name="Samuel Chukwuji" userId="96691320464dc114" providerId="LiveId" clId="{2FA93022-8123-4D8E-BE02-29EBC11DE04E}" dt="2024-07-15T13:45:48.771" v="11" actId="14100"/>
        <pc:sldMkLst>
          <pc:docMk/>
          <pc:sldMk cId="2591208980" sldId="257"/>
        </pc:sldMkLst>
        <pc:spChg chg="mod">
          <ac:chgData name="Samuel Chukwuji" userId="96691320464dc114" providerId="LiveId" clId="{2FA93022-8123-4D8E-BE02-29EBC11DE04E}" dt="2024-07-15T13:45:40.759" v="9" actId="26606"/>
          <ac:spMkLst>
            <pc:docMk/>
            <pc:sldMk cId="2591208980" sldId="257"/>
            <ac:spMk id="2" creationId="{5FE302D8-32FC-14D7-31D1-8EC9D3729559}"/>
          </ac:spMkLst>
        </pc:spChg>
        <pc:spChg chg="mod">
          <ac:chgData name="Samuel Chukwuji" userId="96691320464dc114" providerId="LiveId" clId="{2FA93022-8123-4D8E-BE02-29EBC11DE04E}" dt="2024-07-15T13:45:48.771" v="11" actId="14100"/>
          <ac:spMkLst>
            <pc:docMk/>
            <pc:sldMk cId="2591208980" sldId="257"/>
            <ac:spMk id="3" creationId="{98289205-01CF-8FD9-F614-3857E75E19B3}"/>
          </ac:spMkLst>
        </pc:spChg>
        <pc:spChg chg="add del">
          <ac:chgData name="Samuel Chukwuji" userId="96691320464dc114" providerId="LiveId" clId="{2FA93022-8123-4D8E-BE02-29EBC11DE04E}" dt="2024-07-15T13:45:24.459" v="2" actId="26606"/>
          <ac:spMkLst>
            <pc:docMk/>
            <pc:sldMk cId="2591208980" sldId="257"/>
            <ac:spMk id="9" creationId="{C0763A76-9F1C-4FC5-82B7-DD475DA461B2}"/>
          </ac:spMkLst>
        </pc:spChg>
        <pc:spChg chg="add del">
          <ac:chgData name="Samuel Chukwuji" userId="96691320464dc114" providerId="LiveId" clId="{2FA93022-8123-4D8E-BE02-29EBC11DE04E}" dt="2024-07-15T13:45:24.459" v="2" actId="26606"/>
          <ac:spMkLst>
            <pc:docMk/>
            <pc:sldMk cId="2591208980" sldId="257"/>
            <ac:spMk id="11" creationId="{E81BF4F6-F2CF-4984-9D14-D6966D92F99F}"/>
          </ac:spMkLst>
        </pc:spChg>
        <pc:spChg chg="add del">
          <ac:chgData name="Samuel Chukwuji" userId="96691320464dc114" providerId="LiveId" clId="{2FA93022-8123-4D8E-BE02-29EBC11DE04E}" dt="2024-07-15T13:45:36.408" v="6" actId="26606"/>
          <ac:spMkLst>
            <pc:docMk/>
            <pc:sldMk cId="2591208980" sldId="257"/>
            <ac:spMk id="17" creationId="{C0763A76-9F1C-4FC5-82B7-DD475DA461B2}"/>
          </ac:spMkLst>
        </pc:spChg>
        <pc:spChg chg="add del">
          <ac:chgData name="Samuel Chukwuji" userId="96691320464dc114" providerId="LiveId" clId="{2FA93022-8123-4D8E-BE02-29EBC11DE04E}" dt="2024-07-15T13:45:36.408" v="6" actId="26606"/>
          <ac:spMkLst>
            <pc:docMk/>
            <pc:sldMk cId="2591208980" sldId="257"/>
            <ac:spMk id="18" creationId="{E81BF4F6-F2CF-4984-9D14-D6966D92F99F}"/>
          </ac:spMkLst>
        </pc:spChg>
        <pc:spChg chg="add">
          <ac:chgData name="Samuel Chukwuji" userId="96691320464dc114" providerId="LiveId" clId="{2FA93022-8123-4D8E-BE02-29EBC11DE04E}" dt="2024-07-15T13:45:40.759" v="9" actId="26606"/>
          <ac:spMkLst>
            <pc:docMk/>
            <pc:sldMk cId="2591208980" sldId="257"/>
            <ac:spMk id="25" creationId="{C0763A76-9F1C-4FC5-82B7-DD475DA461B2}"/>
          </ac:spMkLst>
        </pc:spChg>
        <pc:spChg chg="add">
          <ac:chgData name="Samuel Chukwuji" userId="96691320464dc114" providerId="LiveId" clId="{2FA93022-8123-4D8E-BE02-29EBC11DE04E}" dt="2024-07-15T13:45:40.759" v="9" actId="26606"/>
          <ac:spMkLst>
            <pc:docMk/>
            <pc:sldMk cId="2591208980" sldId="257"/>
            <ac:spMk id="26" creationId="{E81BF4F6-F2CF-4984-9D14-D6966D92F99F}"/>
          </ac:spMkLst>
        </pc:spChg>
        <pc:grpChg chg="add del">
          <ac:chgData name="Samuel Chukwuji" userId="96691320464dc114" providerId="LiveId" clId="{2FA93022-8123-4D8E-BE02-29EBC11DE04E}" dt="2024-07-15T13:45:28.725" v="4" actId="26606"/>
          <ac:grpSpMkLst>
            <pc:docMk/>
            <pc:sldMk cId="2591208980" sldId="257"/>
            <ac:grpSpMk id="14" creationId="{8CE57D37-C2D0-066B-1AE3-6F4244344F27}"/>
          </ac:grpSpMkLst>
        </pc:grpChg>
        <pc:grpChg chg="add del">
          <ac:chgData name="Samuel Chukwuji" userId="96691320464dc114" providerId="LiveId" clId="{2FA93022-8123-4D8E-BE02-29EBC11DE04E}" dt="2024-07-15T13:45:40.746" v="8" actId="26606"/>
          <ac:grpSpMkLst>
            <pc:docMk/>
            <pc:sldMk cId="2591208980" sldId="257"/>
            <ac:grpSpMk id="22" creationId="{8CE57D37-C2D0-066B-1AE3-6F4244344F27}"/>
          </ac:grpSpMkLst>
        </pc:grpChg>
        <pc:picChg chg="add del">
          <ac:chgData name="Samuel Chukwuji" userId="96691320464dc114" providerId="LiveId" clId="{2FA93022-8123-4D8E-BE02-29EBC11DE04E}" dt="2024-07-15T13:45:24.459" v="2" actId="26606"/>
          <ac:picMkLst>
            <pc:docMk/>
            <pc:sldMk cId="2591208980" sldId="257"/>
            <ac:picMk id="5" creationId="{F48A30FC-8405-A2CA-D7A0-A66FAD4E4AA6}"/>
          </ac:picMkLst>
        </pc:picChg>
        <pc:picChg chg="add del">
          <ac:chgData name="Samuel Chukwuji" userId="96691320464dc114" providerId="LiveId" clId="{2FA93022-8123-4D8E-BE02-29EBC11DE04E}" dt="2024-07-15T13:45:28.725" v="4" actId="26606"/>
          <ac:picMkLst>
            <pc:docMk/>
            <pc:sldMk cId="2591208980" sldId="257"/>
            <ac:picMk id="13" creationId="{02DE9FCA-A213-E387-B3B8-02BE9DD46649}"/>
          </ac:picMkLst>
        </pc:picChg>
        <pc:picChg chg="add del">
          <ac:chgData name="Samuel Chukwuji" userId="96691320464dc114" providerId="LiveId" clId="{2FA93022-8123-4D8E-BE02-29EBC11DE04E}" dt="2024-07-15T13:45:36.408" v="6" actId="26606"/>
          <ac:picMkLst>
            <pc:docMk/>
            <pc:sldMk cId="2591208980" sldId="257"/>
            <ac:picMk id="19" creationId="{F48A30FC-8405-A2CA-D7A0-A66FAD4E4AA6}"/>
          </ac:picMkLst>
        </pc:picChg>
        <pc:picChg chg="add del">
          <ac:chgData name="Samuel Chukwuji" userId="96691320464dc114" providerId="LiveId" clId="{2FA93022-8123-4D8E-BE02-29EBC11DE04E}" dt="2024-07-15T13:45:40.746" v="8" actId="26606"/>
          <ac:picMkLst>
            <pc:docMk/>
            <pc:sldMk cId="2591208980" sldId="257"/>
            <ac:picMk id="21" creationId="{02DE9FCA-A213-E387-B3B8-02BE9DD46649}"/>
          </ac:picMkLst>
        </pc:picChg>
        <pc:picChg chg="add">
          <ac:chgData name="Samuel Chukwuji" userId="96691320464dc114" providerId="LiveId" clId="{2FA93022-8123-4D8E-BE02-29EBC11DE04E}" dt="2024-07-15T13:45:40.759" v="9" actId="26606"/>
          <ac:picMkLst>
            <pc:docMk/>
            <pc:sldMk cId="2591208980" sldId="257"/>
            <ac:picMk id="27" creationId="{F48A30FC-8405-A2CA-D7A0-A66FAD4E4AA6}"/>
          </ac:picMkLst>
        </pc:picChg>
      </pc:sldChg>
      <pc:sldChg chg="addSp delSp modSp mod setBg">
        <pc:chgData name="Samuel Chukwuji" userId="96691320464dc114" providerId="LiveId" clId="{2FA93022-8123-4D8E-BE02-29EBC11DE04E}" dt="2024-07-15T13:46:46.973" v="16" actId="26606"/>
        <pc:sldMkLst>
          <pc:docMk/>
          <pc:sldMk cId="2522023254" sldId="258"/>
        </pc:sldMkLst>
        <pc:spChg chg="mod">
          <ac:chgData name="Samuel Chukwuji" userId="96691320464dc114" providerId="LiveId" clId="{2FA93022-8123-4D8E-BE02-29EBC11DE04E}" dt="2024-07-15T13:46:46.973" v="16" actId="26606"/>
          <ac:spMkLst>
            <pc:docMk/>
            <pc:sldMk cId="2522023254" sldId="258"/>
            <ac:spMk id="2" creationId="{7EF4B6CA-EA1C-3BA2-B660-ECBEBAD804EA}"/>
          </ac:spMkLst>
        </pc:spChg>
        <pc:spChg chg="mod">
          <ac:chgData name="Samuel Chukwuji" userId="96691320464dc114" providerId="LiveId" clId="{2FA93022-8123-4D8E-BE02-29EBC11DE04E}" dt="2024-07-15T13:46:46.973" v="16" actId="26606"/>
          <ac:spMkLst>
            <pc:docMk/>
            <pc:sldMk cId="2522023254" sldId="258"/>
            <ac:spMk id="3" creationId="{8758A375-D2DD-F242-12B9-E9DA33439402}"/>
          </ac:spMkLst>
        </pc:spChg>
        <pc:spChg chg="add del">
          <ac:chgData name="Samuel Chukwuji" userId="96691320464dc114" providerId="LiveId" clId="{2FA93022-8123-4D8E-BE02-29EBC11DE04E}" dt="2024-07-15T13:46:35.619" v="13" actId="26606"/>
          <ac:spMkLst>
            <pc:docMk/>
            <pc:sldMk cId="2522023254" sldId="258"/>
            <ac:spMk id="9" creationId="{B210AC1D-4063-4C6E-9528-FA9C4C0C18E6}"/>
          </ac:spMkLst>
        </pc:spChg>
        <pc:spChg chg="add del">
          <ac:chgData name="Samuel Chukwuji" userId="96691320464dc114" providerId="LiveId" clId="{2FA93022-8123-4D8E-BE02-29EBC11DE04E}" dt="2024-07-15T13:46:35.619" v="13" actId="26606"/>
          <ac:spMkLst>
            <pc:docMk/>
            <pc:sldMk cId="2522023254" sldId="258"/>
            <ac:spMk id="11" creationId="{02F8C595-E68C-4306-AED8-DC7826A0A506}"/>
          </ac:spMkLst>
        </pc:spChg>
        <pc:spChg chg="add del">
          <ac:chgData name="Samuel Chukwuji" userId="96691320464dc114" providerId="LiveId" clId="{2FA93022-8123-4D8E-BE02-29EBC11DE04E}" dt="2024-07-15T13:46:46.958" v="15" actId="26606"/>
          <ac:spMkLst>
            <pc:docMk/>
            <pc:sldMk cId="2522023254" sldId="258"/>
            <ac:spMk id="13" creationId="{C0763A76-9F1C-4FC5-82B7-DD475DA461B2}"/>
          </ac:spMkLst>
        </pc:spChg>
        <pc:spChg chg="add del">
          <ac:chgData name="Samuel Chukwuji" userId="96691320464dc114" providerId="LiveId" clId="{2FA93022-8123-4D8E-BE02-29EBC11DE04E}" dt="2024-07-15T13:46:46.958" v="15" actId="26606"/>
          <ac:spMkLst>
            <pc:docMk/>
            <pc:sldMk cId="2522023254" sldId="258"/>
            <ac:spMk id="14" creationId="{E81BF4F6-F2CF-4984-9D14-D6966D92F99F}"/>
          </ac:spMkLst>
        </pc:spChg>
        <pc:spChg chg="add">
          <ac:chgData name="Samuel Chukwuji" userId="96691320464dc114" providerId="LiveId" clId="{2FA93022-8123-4D8E-BE02-29EBC11DE04E}" dt="2024-07-15T13:46:46.973" v="16" actId="26606"/>
          <ac:spMkLst>
            <pc:docMk/>
            <pc:sldMk cId="2522023254" sldId="258"/>
            <ac:spMk id="18" creationId="{AE3A741D-C19B-960A-5803-1C5887147820}"/>
          </ac:spMkLst>
        </pc:spChg>
        <pc:spChg chg="add">
          <ac:chgData name="Samuel Chukwuji" userId="96691320464dc114" providerId="LiveId" clId="{2FA93022-8123-4D8E-BE02-29EBC11DE04E}" dt="2024-07-15T13:46:46.973" v="16" actId="26606"/>
          <ac:spMkLst>
            <pc:docMk/>
            <pc:sldMk cId="2522023254" sldId="258"/>
            <ac:spMk id="19" creationId="{9C3A50E9-9119-7BC3-083B-2D84CCC78E47}"/>
          </ac:spMkLst>
        </pc:spChg>
        <pc:spChg chg="add">
          <ac:chgData name="Samuel Chukwuji" userId="96691320464dc114" providerId="LiveId" clId="{2FA93022-8123-4D8E-BE02-29EBC11DE04E}" dt="2024-07-15T13:46:46.973" v="16" actId="26606"/>
          <ac:spMkLst>
            <pc:docMk/>
            <pc:sldMk cId="2522023254" sldId="258"/>
            <ac:spMk id="20" creationId="{DC39DE25-0E4E-0AA7-0932-1D78C2372786}"/>
          </ac:spMkLst>
        </pc:spChg>
        <pc:spChg chg="add">
          <ac:chgData name="Samuel Chukwuji" userId="96691320464dc114" providerId="LiveId" clId="{2FA93022-8123-4D8E-BE02-29EBC11DE04E}" dt="2024-07-15T13:46:46.973" v="16" actId="26606"/>
          <ac:spMkLst>
            <pc:docMk/>
            <pc:sldMk cId="2522023254" sldId="258"/>
            <ac:spMk id="21" creationId="{8D6EA299-0840-6DEA-E670-C49AEBC87E89}"/>
          </ac:spMkLst>
        </pc:spChg>
        <pc:picChg chg="add del">
          <ac:chgData name="Samuel Chukwuji" userId="96691320464dc114" providerId="LiveId" clId="{2FA93022-8123-4D8E-BE02-29EBC11DE04E}" dt="2024-07-15T13:46:35.619" v="13" actId="26606"/>
          <ac:picMkLst>
            <pc:docMk/>
            <pc:sldMk cId="2522023254" sldId="258"/>
            <ac:picMk id="5" creationId="{F9E8C55C-93EB-45B6-C1D4-017F349B7CEA}"/>
          </ac:picMkLst>
        </pc:picChg>
        <pc:picChg chg="add del">
          <ac:chgData name="Samuel Chukwuji" userId="96691320464dc114" providerId="LiveId" clId="{2FA93022-8123-4D8E-BE02-29EBC11DE04E}" dt="2024-07-15T13:46:46.958" v="15" actId="26606"/>
          <ac:picMkLst>
            <pc:docMk/>
            <pc:sldMk cId="2522023254" sldId="258"/>
            <ac:picMk id="15" creationId="{552121B6-E9CF-822F-2CCE-D33A4B4DAE94}"/>
          </ac:picMkLst>
        </pc:picChg>
        <pc:picChg chg="add">
          <ac:chgData name="Samuel Chukwuji" userId="96691320464dc114" providerId="LiveId" clId="{2FA93022-8123-4D8E-BE02-29EBC11DE04E}" dt="2024-07-15T13:46:46.973" v="16" actId="26606"/>
          <ac:picMkLst>
            <pc:docMk/>
            <pc:sldMk cId="2522023254" sldId="258"/>
            <ac:picMk id="17" creationId="{93B4FB39-4583-F2A1-A81D-DE8E47C86BE2}"/>
          </ac:picMkLst>
        </pc:picChg>
      </pc:sldChg>
      <pc:sldChg chg="addSp modSp mod setBg">
        <pc:chgData name="Samuel Chukwuji" userId="96691320464dc114" providerId="LiveId" clId="{2FA93022-8123-4D8E-BE02-29EBC11DE04E}" dt="2024-07-15T13:47:20.770" v="17" actId="26606"/>
        <pc:sldMkLst>
          <pc:docMk/>
          <pc:sldMk cId="1072660946" sldId="261"/>
        </pc:sldMkLst>
        <pc:spChg chg="mod">
          <ac:chgData name="Samuel Chukwuji" userId="96691320464dc114" providerId="LiveId" clId="{2FA93022-8123-4D8E-BE02-29EBC11DE04E}" dt="2024-07-15T13:47:20.770" v="17" actId="26606"/>
          <ac:spMkLst>
            <pc:docMk/>
            <pc:sldMk cId="1072660946" sldId="261"/>
            <ac:spMk id="2" creationId="{DA0435BC-9D9B-57EF-338E-CDCEDE2AE289}"/>
          </ac:spMkLst>
        </pc:spChg>
        <pc:spChg chg="add">
          <ac:chgData name="Samuel Chukwuji" userId="96691320464dc114" providerId="LiveId" clId="{2FA93022-8123-4D8E-BE02-29EBC11DE04E}" dt="2024-07-15T13:47:20.770" v="17" actId="26606"/>
          <ac:spMkLst>
            <pc:docMk/>
            <pc:sldMk cId="1072660946" sldId="261"/>
            <ac:spMk id="10" creationId="{6753252F-4873-4F63-801D-CC719279A7D5}"/>
          </ac:spMkLst>
        </pc:spChg>
        <pc:spChg chg="add">
          <ac:chgData name="Samuel Chukwuji" userId="96691320464dc114" providerId="LiveId" clId="{2FA93022-8123-4D8E-BE02-29EBC11DE04E}" dt="2024-07-15T13:47:20.770" v="17" actId="26606"/>
          <ac:spMkLst>
            <pc:docMk/>
            <pc:sldMk cId="1072660946" sldId="261"/>
            <ac:spMk id="12" creationId="{047C8CCB-F95D-4249-92DD-651249D3535A}"/>
          </ac:spMkLst>
        </pc:spChg>
        <pc:picChg chg="mod">
          <ac:chgData name="Samuel Chukwuji" userId="96691320464dc114" providerId="LiveId" clId="{2FA93022-8123-4D8E-BE02-29EBC11DE04E}" dt="2024-07-15T13:47:20.770" v="17" actId="26606"/>
          <ac:picMkLst>
            <pc:docMk/>
            <pc:sldMk cId="1072660946" sldId="261"/>
            <ac:picMk id="5" creationId="{005FCD66-D75A-D856-7C57-09625FE78B1A}"/>
          </ac:picMkLst>
        </pc:picChg>
      </pc:sldChg>
      <pc:sldChg chg="addSp modSp mod setBg">
        <pc:chgData name="Samuel Chukwuji" userId="96691320464dc114" providerId="LiveId" clId="{2FA93022-8123-4D8E-BE02-29EBC11DE04E}" dt="2024-07-15T13:47:34.827" v="18" actId="26606"/>
        <pc:sldMkLst>
          <pc:docMk/>
          <pc:sldMk cId="630966687" sldId="264"/>
        </pc:sldMkLst>
        <pc:spChg chg="mod">
          <ac:chgData name="Samuel Chukwuji" userId="96691320464dc114" providerId="LiveId" clId="{2FA93022-8123-4D8E-BE02-29EBC11DE04E}" dt="2024-07-15T13:47:34.827" v="18" actId="26606"/>
          <ac:spMkLst>
            <pc:docMk/>
            <pc:sldMk cId="630966687" sldId="264"/>
            <ac:spMk id="2" creationId="{9FA7B8D4-DD3F-9CFC-CEDD-FAFF2169837A}"/>
          </ac:spMkLst>
        </pc:spChg>
        <pc:spChg chg="mod">
          <ac:chgData name="Samuel Chukwuji" userId="96691320464dc114" providerId="LiveId" clId="{2FA93022-8123-4D8E-BE02-29EBC11DE04E}" dt="2024-07-15T13:47:34.827" v="18" actId="26606"/>
          <ac:spMkLst>
            <pc:docMk/>
            <pc:sldMk cId="630966687" sldId="264"/>
            <ac:spMk id="3" creationId="{86254E66-4C70-167B-DC2B-B421F5B66E7E}"/>
          </ac:spMkLst>
        </pc:spChg>
        <pc:spChg chg="mod">
          <ac:chgData name="Samuel Chukwuji" userId="96691320464dc114" providerId="LiveId" clId="{2FA93022-8123-4D8E-BE02-29EBC11DE04E}" dt="2024-07-15T13:47:34.827" v="18" actId="26606"/>
          <ac:spMkLst>
            <pc:docMk/>
            <pc:sldMk cId="630966687" sldId="264"/>
            <ac:spMk id="5" creationId="{BED50902-2C5F-D4EB-A798-01F0EBC5E567}"/>
          </ac:spMkLst>
        </pc:spChg>
        <pc:spChg chg="add">
          <ac:chgData name="Samuel Chukwuji" userId="96691320464dc114" providerId="LiveId" clId="{2FA93022-8123-4D8E-BE02-29EBC11DE04E}" dt="2024-07-15T13:47:34.827" v="18" actId="26606"/>
          <ac:spMkLst>
            <pc:docMk/>
            <pc:sldMk cId="630966687" sldId="264"/>
            <ac:spMk id="13" creationId="{BACC6370-2D7E-4714-9D71-7542949D7D5D}"/>
          </ac:spMkLst>
        </pc:spChg>
        <pc:spChg chg="add">
          <ac:chgData name="Samuel Chukwuji" userId="96691320464dc114" providerId="LiveId" clId="{2FA93022-8123-4D8E-BE02-29EBC11DE04E}" dt="2024-07-15T13:47:34.827" v="18" actId="26606"/>
          <ac:spMkLst>
            <pc:docMk/>
            <pc:sldMk cId="630966687" sldId="264"/>
            <ac:spMk id="15" creationId="{F68B3F68-107C-434F-AA38-110D5EA91B85}"/>
          </ac:spMkLst>
        </pc:spChg>
        <pc:spChg chg="add">
          <ac:chgData name="Samuel Chukwuji" userId="96691320464dc114" providerId="LiveId" clId="{2FA93022-8123-4D8E-BE02-29EBC11DE04E}" dt="2024-07-15T13:47:34.827" v="18" actId="26606"/>
          <ac:spMkLst>
            <pc:docMk/>
            <pc:sldMk cId="630966687" sldId="264"/>
            <ac:spMk id="17" creationId="{AAD0DBB9-1A4B-4391-81D4-CB19F9AB918A}"/>
          </ac:spMkLst>
        </pc:spChg>
        <pc:spChg chg="add">
          <ac:chgData name="Samuel Chukwuji" userId="96691320464dc114" providerId="LiveId" clId="{2FA93022-8123-4D8E-BE02-29EBC11DE04E}" dt="2024-07-15T13:47:34.827" v="18" actId="26606"/>
          <ac:spMkLst>
            <pc:docMk/>
            <pc:sldMk cId="630966687" sldId="264"/>
            <ac:spMk id="19" creationId="{063BBA22-50EA-4C4D-BE05-F1CE4E63AA56}"/>
          </ac:spMkLst>
        </pc:spChg>
        <pc:picChg chg="mod">
          <ac:chgData name="Samuel Chukwuji" userId="96691320464dc114" providerId="LiveId" clId="{2FA93022-8123-4D8E-BE02-29EBC11DE04E}" dt="2024-07-15T13:47:34.827" v="18" actId="26606"/>
          <ac:picMkLst>
            <pc:docMk/>
            <pc:sldMk cId="630966687" sldId="264"/>
            <ac:picMk id="7" creationId="{E7CC8A28-BE6A-3C3B-28B7-F17545BE1D0F}"/>
          </ac:picMkLst>
        </pc:picChg>
        <pc:picChg chg="mod">
          <ac:chgData name="Samuel Chukwuji" userId="96691320464dc114" providerId="LiveId" clId="{2FA93022-8123-4D8E-BE02-29EBC11DE04E}" dt="2024-07-15T13:47:34.827" v="18" actId="26606"/>
          <ac:picMkLst>
            <pc:docMk/>
            <pc:sldMk cId="630966687" sldId="264"/>
            <ac:picMk id="8" creationId="{5B2FB992-A2A8-0A26-B33A-009ABC179577}"/>
          </ac:picMkLst>
        </pc:picChg>
      </pc:sldChg>
      <pc:sldChg chg="addSp modSp mod setBg">
        <pc:chgData name="Samuel Chukwuji" userId="96691320464dc114" providerId="LiveId" clId="{2FA93022-8123-4D8E-BE02-29EBC11DE04E}" dt="2024-07-15T13:47:48.019" v="19" actId="26606"/>
        <pc:sldMkLst>
          <pc:docMk/>
          <pc:sldMk cId="2823740982" sldId="265"/>
        </pc:sldMkLst>
        <pc:spChg chg="mod">
          <ac:chgData name="Samuel Chukwuji" userId="96691320464dc114" providerId="LiveId" clId="{2FA93022-8123-4D8E-BE02-29EBC11DE04E}" dt="2024-07-15T13:47:48.019" v="19" actId="26606"/>
          <ac:spMkLst>
            <pc:docMk/>
            <pc:sldMk cId="2823740982" sldId="265"/>
            <ac:spMk id="2" creationId="{0438C0E1-BA90-F4B2-F674-D62E6FB0F89C}"/>
          </ac:spMkLst>
        </pc:spChg>
        <pc:spChg chg="mod">
          <ac:chgData name="Samuel Chukwuji" userId="96691320464dc114" providerId="LiveId" clId="{2FA93022-8123-4D8E-BE02-29EBC11DE04E}" dt="2024-07-15T13:47:48.019" v="19" actId="26606"/>
          <ac:spMkLst>
            <pc:docMk/>
            <pc:sldMk cId="2823740982" sldId="265"/>
            <ac:spMk id="3" creationId="{AA9778F8-4F74-5E19-0F88-20507A1C95AB}"/>
          </ac:spMkLst>
        </pc:spChg>
        <pc:spChg chg="mod">
          <ac:chgData name="Samuel Chukwuji" userId="96691320464dc114" providerId="LiveId" clId="{2FA93022-8123-4D8E-BE02-29EBC11DE04E}" dt="2024-07-15T13:47:48.019" v="19" actId="26606"/>
          <ac:spMkLst>
            <pc:docMk/>
            <pc:sldMk cId="2823740982" sldId="265"/>
            <ac:spMk id="5" creationId="{F3878411-D2B0-95E0-90B7-DA7DB40B8CE0}"/>
          </ac:spMkLst>
        </pc:spChg>
        <pc:spChg chg="add">
          <ac:chgData name="Samuel Chukwuji" userId="96691320464dc114" providerId="LiveId" clId="{2FA93022-8123-4D8E-BE02-29EBC11DE04E}" dt="2024-07-15T13:47:48.019" v="19" actId="26606"/>
          <ac:spMkLst>
            <pc:docMk/>
            <pc:sldMk cId="2823740982" sldId="265"/>
            <ac:spMk id="15" creationId="{BACC6370-2D7E-4714-9D71-7542949D7D5D}"/>
          </ac:spMkLst>
        </pc:spChg>
        <pc:spChg chg="add">
          <ac:chgData name="Samuel Chukwuji" userId="96691320464dc114" providerId="LiveId" clId="{2FA93022-8123-4D8E-BE02-29EBC11DE04E}" dt="2024-07-15T13:47:48.019" v="19" actId="26606"/>
          <ac:spMkLst>
            <pc:docMk/>
            <pc:sldMk cId="2823740982" sldId="265"/>
            <ac:spMk id="17" creationId="{F68B3F68-107C-434F-AA38-110D5EA91B85}"/>
          </ac:spMkLst>
        </pc:spChg>
        <pc:spChg chg="add">
          <ac:chgData name="Samuel Chukwuji" userId="96691320464dc114" providerId="LiveId" clId="{2FA93022-8123-4D8E-BE02-29EBC11DE04E}" dt="2024-07-15T13:47:48.019" v="19" actId="26606"/>
          <ac:spMkLst>
            <pc:docMk/>
            <pc:sldMk cId="2823740982" sldId="265"/>
            <ac:spMk id="19" creationId="{AAD0DBB9-1A4B-4391-81D4-CB19F9AB918A}"/>
          </ac:spMkLst>
        </pc:spChg>
        <pc:spChg chg="add">
          <ac:chgData name="Samuel Chukwuji" userId="96691320464dc114" providerId="LiveId" clId="{2FA93022-8123-4D8E-BE02-29EBC11DE04E}" dt="2024-07-15T13:47:48.019" v="19" actId="26606"/>
          <ac:spMkLst>
            <pc:docMk/>
            <pc:sldMk cId="2823740982" sldId="265"/>
            <ac:spMk id="21" creationId="{063BBA22-50EA-4C4D-BE05-F1CE4E63AA56}"/>
          </ac:spMkLst>
        </pc:spChg>
        <pc:picChg chg="mod">
          <ac:chgData name="Samuel Chukwuji" userId="96691320464dc114" providerId="LiveId" clId="{2FA93022-8123-4D8E-BE02-29EBC11DE04E}" dt="2024-07-15T13:47:48.019" v="19" actId="26606"/>
          <ac:picMkLst>
            <pc:docMk/>
            <pc:sldMk cId="2823740982" sldId="265"/>
            <ac:picMk id="8" creationId="{53596041-3BD3-9FBE-866E-3873AF4F9B63}"/>
          </ac:picMkLst>
        </pc:picChg>
        <pc:picChg chg="mod">
          <ac:chgData name="Samuel Chukwuji" userId="96691320464dc114" providerId="LiveId" clId="{2FA93022-8123-4D8E-BE02-29EBC11DE04E}" dt="2024-07-15T13:47:48.019" v="19" actId="26606"/>
          <ac:picMkLst>
            <pc:docMk/>
            <pc:sldMk cId="2823740982" sldId="265"/>
            <ac:picMk id="10" creationId="{99C96206-D079-2E1B-66CB-B0C54889F62A}"/>
          </ac:picMkLst>
        </pc:picChg>
      </pc:sldChg>
      <pc:sldChg chg="addSp modSp mod setBg">
        <pc:chgData name="Samuel Chukwuji" userId="96691320464dc114" providerId="LiveId" clId="{2FA93022-8123-4D8E-BE02-29EBC11DE04E}" dt="2024-07-15T13:47:58.676" v="20" actId="26606"/>
        <pc:sldMkLst>
          <pc:docMk/>
          <pc:sldMk cId="872956350" sldId="266"/>
        </pc:sldMkLst>
        <pc:spChg chg="mod">
          <ac:chgData name="Samuel Chukwuji" userId="96691320464dc114" providerId="LiveId" clId="{2FA93022-8123-4D8E-BE02-29EBC11DE04E}" dt="2024-07-15T13:47:58.676" v="20" actId="26606"/>
          <ac:spMkLst>
            <pc:docMk/>
            <pc:sldMk cId="872956350" sldId="266"/>
            <ac:spMk id="2" creationId="{9C52EA4F-661C-0F8D-62AB-4F4FA328BC00}"/>
          </ac:spMkLst>
        </pc:spChg>
        <pc:spChg chg="mod">
          <ac:chgData name="Samuel Chukwuji" userId="96691320464dc114" providerId="LiveId" clId="{2FA93022-8123-4D8E-BE02-29EBC11DE04E}" dt="2024-07-15T13:47:58.676" v="20" actId="26606"/>
          <ac:spMkLst>
            <pc:docMk/>
            <pc:sldMk cId="872956350" sldId="266"/>
            <ac:spMk id="3" creationId="{36BD8072-C579-89BE-CB14-4BE8E5A77AE8}"/>
          </ac:spMkLst>
        </pc:spChg>
        <pc:spChg chg="mod">
          <ac:chgData name="Samuel Chukwuji" userId="96691320464dc114" providerId="LiveId" clId="{2FA93022-8123-4D8E-BE02-29EBC11DE04E}" dt="2024-07-15T13:47:58.676" v="20" actId="26606"/>
          <ac:spMkLst>
            <pc:docMk/>
            <pc:sldMk cId="872956350" sldId="266"/>
            <ac:spMk id="5" creationId="{C2A61810-E0AF-87C9-E69A-F02FE20886A5}"/>
          </ac:spMkLst>
        </pc:spChg>
        <pc:spChg chg="add">
          <ac:chgData name="Samuel Chukwuji" userId="96691320464dc114" providerId="LiveId" clId="{2FA93022-8123-4D8E-BE02-29EBC11DE04E}" dt="2024-07-15T13:47:58.676" v="20" actId="26606"/>
          <ac:spMkLst>
            <pc:docMk/>
            <pc:sldMk cId="872956350" sldId="266"/>
            <ac:spMk id="19" creationId="{16AC3602-3348-4F31-9E43-076B03514ECB}"/>
          </ac:spMkLst>
        </pc:spChg>
        <pc:spChg chg="add">
          <ac:chgData name="Samuel Chukwuji" userId="96691320464dc114" providerId="LiveId" clId="{2FA93022-8123-4D8E-BE02-29EBC11DE04E}" dt="2024-07-15T13:47:58.676" v="20" actId="26606"/>
          <ac:spMkLst>
            <pc:docMk/>
            <pc:sldMk cId="872956350" sldId="266"/>
            <ac:spMk id="21" creationId="{394094B0-A6C9-44BE-9042-66EF0612F625}"/>
          </ac:spMkLst>
        </pc:spChg>
        <pc:spChg chg="add">
          <ac:chgData name="Samuel Chukwuji" userId="96691320464dc114" providerId="LiveId" clId="{2FA93022-8123-4D8E-BE02-29EBC11DE04E}" dt="2024-07-15T13:47:58.676" v="20" actId="26606"/>
          <ac:spMkLst>
            <pc:docMk/>
            <pc:sldMk cId="872956350" sldId="266"/>
            <ac:spMk id="23" creationId="{64C2CA96-0B16-4AA7-B340-33044D238597}"/>
          </ac:spMkLst>
        </pc:spChg>
        <pc:spChg chg="add">
          <ac:chgData name="Samuel Chukwuji" userId="96691320464dc114" providerId="LiveId" clId="{2FA93022-8123-4D8E-BE02-29EBC11DE04E}" dt="2024-07-15T13:47:58.676" v="20" actId="26606"/>
          <ac:spMkLst>
            <pc:docMk/>
            <pc:sldMk cId="872956350" sldId="266"/>
            <ac:spMk id="25" creationId="{1D50D7A8-F1D5-4306-8A9B-DD7A73EB8BCE}"/>
          </ac:spMkLst>
        </pc:spChg>
        <pc:picChg chg="mod">
          <ac:chgData name="Samuel Chukwuji" userId="96691320464dc114" providerId="LiveId" clId="{2FA93022-8123-4D8E-BE02-29EBC11DE04E}" dt="2024-07-15T13:47:58.676" v="20" actId="26606"/>
          <ac:picMkLst>
            <pc:docMk/>
            <pc:sldMk cId="872956350" sldId="266"/>
            <ac:picMk id="8" creationId="{AC1FA9C1-B476-5092-44B3-C7775679E567}"/>
          </ac:picMkLst>
        </pc:picChg>
        <pc:picChg chg="mod">
          <ac:chgData name="Samuel Chukwuji" userId="96691320464dc114" providerId="LiveId" clId="{2FA93022-8123-4D8E-BE02-29EBC11DE04E}" dt="2024-07-15T13:47:58.676" v="20" actId="26606"/>
          <ac:picMkLst>
            <pc:docMk/>
            <pc:sldMk cId="872956350" sldId="266"/>
            <ac:picMk id="14" creationId="{0961214D-8ECA-B1BC-5E0D-008226875251}"/>
          </ac:picMkLst>
        </pc:picChg>
      </pc:sldChg>
      <pc:sldChg chg="addSp modSp mod setBg">
        <pc:chgData name="Samuel Chukwuji" userId="96691320464dc114" providerId="LiveId" clId="{2FA93022-8123-4D8E-BE02-29EBC11DE04E}" dt="2024-07-15T13:48:34.325" v="21" actId="26606"/>
        <pc:sldMkLst>
          <pc:docMk/>
          <pc:sldMk cId="4222758350" sldId="267"/>
        </pc:sldMkLst>
        <pc:spChg chg="mod">
          <ac:chgData name="Samuel Chukwuji" userId="96691320464dc114" providerId="LiveId" clId="{2FA93022-8123-4D8E-BE02-29EBC11DE04E}" dt="2024-07-15T13:48:34.325" v="21" actId="26606"/>
          <ac:spMkLst>
            <pc:docMk/>
            <pc:sldMk cId="4222758350" sldId="267"/>
            <ac:spMk id="5" creationId="{2178EA64-EA77-24EE-726B-CCD25BCF0647}"/>
          </ac:spMkLst>
        </pc:spChg>
        <pc:spChg chg="add">
          <ac:chgData name="Samuel Chukwuji" userId="96691320464dc114" providerId="LiveId" clId="{2FA93022-8123-4D8E-BE02-29EBC11DE04E}" dt="2024-07-15T13:48:34.325" v="21" actId="26606"/>
          <ac:spMkLst>
            <pc:docMk/>
            <pc:sldMk cId="4222758350" sldId="267"/>
            <ac:spMk id="13" creationId="{A8384FB5-9ADC-4DDC-881B-597D56F5B15D}"/>
          </ac:spMkLst>
        </pc:spChg>
        <pc:spChg chg="add">
          <ac:chgData name="Samuel Chukwuji" userId="96691320464dc114" providerId="LiveId" clId="{2FA93022-8123-4D8E-BE02-29EBC11DE04E}" dt="2024-07-15T13:48:34.325" v="21" actId="26606"/>
          <ac:spMkLst>
            <pc:docMk/>
            <pc:sldMk cId="4222758350" sldId="267"/>
            <ac:spMk id="15" creationId="{1199E1B1-A8C0-4FE8-A5A8-1CB41D69F857}"/>
          </ac:spMkLst>
        </pc:spChg>
        <pc:spChg chg="add">
          <ac:chgData name="Samuel Chukwuji" userId="96691320464dc114" providerId="LiveId" clId="{2FA93022-8123-4D8E-BE02-29EBC11DE04E}" dt="2024-07-15T13:48:34.325" v="21" actId="26606"/>
          <ac:spMkLst>
            <pc:docMk/>
            <pc:sldMk cId="4222758350" sldId="267"/>
            <ac:spMk id="17" creationId="{84A8DE83-DE75-4B41-9DB4-A7EC0B0DEC0B}"/>
          </ac:spMkLst>
        </pc:spChg>
        <pc:spChg chg="add">
          <ac:chgData name="Samuel Chukwuji" userId="96691320464dc114" providerId="LiveId" clId="{2FA93022-8123-4D8E-BE02-29EBC11DE04E}" dt="2024-07-15T13:48:34.325" v="21" actId="26606"/>
          <ac:spMkLst>
            <pc:docMk/>
            <pc:sldMk cId="4222758350" sldId="267"/>
            <ac:spMk id="19" creationId="{A7009A0A-BEF5-4EAC-AF15-E4F9F002E239}"/>
          </ac:spMkLst>
        </pc:spChg>
        <pc:picChg chg="mod">
          <ac:chgData name="Samuel Chukwuji" userId="96691320464dc114" providerId="LiveId" clId="{2FA93022-8123-4D8E-BE02-29EBC11DE04E}" dt="2024-07-15T13:48:34.325" v="21" actId="26606"/>
          <ac:picMkLst>
            <pc:docMk/>
            <pc:sldMk cId="4222758350" sldId="267"/>
            <ac:picMk id="8" creationId="{B235A4FC-D9E9-EAFD-EF38-5DE555A071B7}"/>
          </ac:picMkLst>
        </pc:picChg>
      </pc:sldChg>
      <pc:sldChg chg="addSp delSp modSp mod setBg">
        <pc:chgData name="Samuel Chukwuji" userId="96691320464dc114" providerId="LiveId" clId="{2FA93022-8123-4D8E-BE02-29EBC11DE04E}" dt="2024-07-15T13:49:07.512" v="32" actId="26606"/>
        <pc:sldMkLst>
          <pc:docMk/>
          <pc:sldMk cId="3436911525" sldId="268"/>
        </pc:sldMkLst>
        <pc:spChg chg="mod">
          <ac:chgData name="Samuel Chukwuji" userId="96691320464dc114" providerId="LiveId" clId="{2FA93022-8123-4D8E-BE02-29EBC11DE04E}" dt="2024-07-15T13:49:07.512" v="32" actId="26606"/>
          <ac:spMkLst>
            <pc:docMk/>
            <pc:sldMk cId="3436911525" sldId="268"/>
            <ac:spMk id="2" creationId="{60A66685-1F09-9CF3-78B0-CF5640B5C692}"/>
          </ac:spMkLst>
        </pc:spChg>
        <pc:spChg chg="add del mod">
          <ac:chgData name="Samuel Chukwuji" userId="96691320464dc114" providerId="LiveId" clId="{2FA93022-8123-4D8E-BE02-29EBC11DE04E}" dt="2024-07-15T13:49:07.512" v="32" actId="26606"/>
          <ac:spMkLst>
            <pc:docMk/>
            <pc:sldMk cId="3436911525" sldId="268"/>
            <ac:spMk id="3" creationId="{78147179-9884-43F5-10FB-E9EC7C72A8BB}"/>
          </ac:spMkLst>
        </pc:spChg>
        <pc:spChg chg="add del">
          <ac:chgData name="Samuel Chukwuji" userId="96691320464dc114" providerId="LiveId" clId="{2FA93022-8123-4D8E-BE02-29EBC11DE04E}" dt="2024-07-15T13:48:51.667" v="23" actId="26606"/>
          <ac:spMkLst>
            <pc:docMk/>
            <pc:sldMk cId="3436911525" sldId="268"/>
            <ac:spMk id="8" creationId="{1B15ED52-F352-441B-82BF-E0EA34836D08}"/>
          </ac:spMkLst>
        </pc:spChg>
        <pc:spChg chg="add del">
          <ac:chgData name="Samuel Chukwuji" userId="96691320464dc114" providerId="LiveId" clId="{2FA93022-8123-4D8E-BE02-29EBC11DE04E}" dt="2024-07-15T13:48:54.976" v="25" actId="26606"/>
          <ac:spMkLst>
            <pc:docMk/>
            <pc:sldMk cId="3436911525" sldId="268"/>
            <ac:spMk id="9" creationId="{9F7D5CDA-D291-4307-BF55-1381FED29634}"/>
          </ac:spMkLst>
        </pc:spChg>
        <pc:spChg chg="add del">
          <ac:chgData name="Samuel Chukwuji" userId="96691320464dc114" providerId="LiveId" clId="{2FA93022-8123-4D8E-BE02-29EBC11DE04E}" dt="2024-07-15T13:48:51.667" v="23" actId="26606"/>
          <ac:spMkLst>
            <pc:docMk/>
            <pc:sldMk cId="3436911525" sldId="268"/>
            <ac:spMk id="10" creationId="{3B2E3793-BFE6-45A2-9B7B-E18844431C99}"/>
          </ac:spMkLst>
        </pc:spChg>
        <pc:spChg chg="add del">
          <ac:chgData name="Samuel Chukwuji" userId="96691320464dc114" providerId="LiveId" clId="{2FA93022-8123-4D8E-BE02-29EBC11DE04E}" dt="2024-07-15T13:49:07.501" v="31" actId="26606"/>
          <ac:spMkLst>
            <pc:docMk/>
            <pc:sldMk cId="3436911525" sldId="268"/>
            <ac:spMk id="11" creationId="{F68B3F68-107C-434F-AA38-110D5EA91B85}"/>
          </ac:spMkLst>
        </pc:spChg>
        <pc:spChg chg="add del">
          <ac:chgData name="Samuel Chukwuji" userId="96691320464dc114" providerId="LiveId" clId="{2FA93022-8123-4D8E-BE02-29EBC11DE04E}" dt="2024-07-15T13:48:51.667" v="23" actId="26606"/>
          <ac:spMkLst>
            <pc:docMk/>
            <pc:sldMk cId="3436911525" sldId="268"/>
            <ac:spMk id="12" creationId="{BC4C4868-CB8F-4AF9-9CDB-8108F2C19B67}"/>
          </ac:spMkLst>
        </pc:spChg>
        <pc:spChg chg="add del">
          <ac:chgData name="Samuel Chukwuji" userId="96691320464dc114" providerId="LiveId" clId="{2FA93022-8123-4D8E-BE02-29EBC11DE04E}" dt="2024-07-15T13:48:51.667" v="23" actId="26606"/>
          <ac:spMkLst>
            <pc:docMk/>
            <pc:sldMk cId="3436911525" sldId="268"/>
            <ac:spMk id="14" creationId="{375E0459-6403-40CD-989D-56A4407CA12E}"/>
          </ac:spMkLst>
        </pc:spChg>
        <pc:spChg chg="add del">
          <ac:chgData name="Samuel Chukwuji" userId="96691320464dc114" providerId="LiveId" clId="{2FA93022-8123-4D8E-BE02-29EBC11DE04E}" dt="2024-07-15T13:48:51.667" v="23" actId="26606"/>
          <ac:spMkLst>
            <pc:docMk/>
            <pc:sldMk cId="3436911525" sldId="268"/>
            <ac:spMk id="16" creationId="{53E5B1A8-3AC9-4BD1-9BBC-78CA94F2D1BA}"/>
          </ac:spMkLst>
        </pc:spChg>
        <pc:spChg chg="add del">
          <ac:chgData name="Samuel Chukwuji" userId="96691320464dc114" providerId="LiveId" clId="{2FA93022-8123-4D8E-BE02-29EBC11DE04E}" dt="2024-07-15T13:49:00.633" v="29" actId="26606"/>
          <ac:spMkLst>
            <pc:docMk/>
            <pc:sldMk cId="3436911525" sldId="268"/>
            <ac:spMk id="19" creationId="{C0763A76-9F1C-4FC5-82B7-DD475DA461B2}"/>
          </ac:spMkLst>
        </pc:spChg>
        <pc:spChg chg="add del">
          <ac:chgData name="Samuel Chukwuji" userId="96691320464dc114" providerId="LiveId" clId="{2FA93022-8123-4D8E-BE02-29EBC11DE04E}" dt="2024-07-15T13:49:00.633" v="29" actId="26606"/>
          <ac:spMkLst>
            <pc:docMk/>
            <pc:sldMk cId="3436911525" sldId="268"/>
            <ac:spMk id="20" creationId="{E81BF4F6-F2CF-4984-9D14-D6966D92F99F}"/>
          </ac:spMkLst>
        </pc:spChg>
        <pc:spChg chg="add del">
          <ac:chgData name="Samuel Chukwuji" userId="96691320464dc114" providerId="LiveId" clId="{2FA93022-8123-4D8E-BE02-29EBC11DE04E}" dt="2024-07-15T13:49:07.501" v="31" actId="26606"/>
          <ac:spMkLst>
            <pc:docMk/>
            <pc:sldMk cId="3436911525" sldId="268"/>
            <ac:spMk id="23" creationId="{BACC6370-2D7E-4714-9D71-7542949D7D5D}"/>
          </ac:spMkLst>
        </pc:spChg>
        <pc:spChg chg="add del">
          <ac:chgData name="Samuel Chukwuji" userId="96691320464dc114" providerId="LiveId" clId="{2FA93022-8123-4D8E-BE02-29EBC11DE04E}" dt="2024-07-15T13:49:07.501" v="31" actId="26606"/>
          <ac:spMkLst>
            <pc:docMk/>
            <pc:sldMk cId="3436911525" sldId="268"/>
            <ac:spMk id="24" creationId="{AAD0DBB9-1A4B-4391-81D4-CB19F9AB918A}"/>
          </ac:spMkLst>
        </pc:spChg>
        <pc:spChg chg="add del">
          <ac:chgData name="Samuel Chukwuji" userId="96691320464dc114" providerId="LiveId" clId="{2FA93022-8123-4D8E-BE02-29EBC11DE04E}" dt="2024-07-15T13:49:07.501" v="31" actId="26606"/>
          <ac:spMkLst>
            <pc:docMk/>
            <pc:sldMk cId="3436911525" sldId="268"/>
            <ac:spMk id="25" creationId="{063BBA22-50EA-4C4D-BE05-F1CE4E63AA56}"/>
          </ac:spMkLst>
        </pc:spChg>
        <pc:spChg chg="add">
          <ac:chgData name="Samuel Chukwuji" userId="96691320464dc114" providerId="LiveId" clId="{2FA93022-8123-4D8E-BE02-29EBC11DE04E}" dt="2024-07-15T13:49:07.512" v="32" actId="26606"/>
          <ac:spMkLst>
            <pc:docMk/>
            <pc:sldMk cId="3436911525" sldId="268"/>
            <ac:spMk id="28" creationId="{1B15ED52-F352-441B-82BF-E0EA34836D08}"/>
          </ac:spMkLst>
        </pc:spChg>
        <pc:spChg chg="add">
          <ac:chgData name="Samuel Chukwuji" userId="96691320464dc114" providerId="LiveId" clId="{2FA93022-8123-4D8E-BE02-29EBC11DE04E}" dt="2024-07-15T13:49:07.512" v="32" actId="26606"/>
          <ac:spMkLst>
            <pc:docMk/>
            <pc:sldMk cId="3436911525" sldId="268"/>
            <ac:spMk id="29" creationId="{3B2E3793-BFE6-45A2-9B7B-E18844431C99}"/>
          </ac:spMkLst>
        </pc:spChg>
        <pc:spChg chg="add">
          <ac:chgData name="Samuel Chukwuji" userId="96691320464dc114" providerId="LiveId" clId="{2FA93022-8123-4D8E-BE02-29EBC11DE04E}" dt="2024-07-15T13:49:07.512" v="32" actId="26606"/>
          <ac:spMkLst>
            <pc:docMk/>
            <pc:sldMk cId="3436911525" sldId="268"/>
            <ac:spMk id="30" creationId="{BC4C4868-CB8F-4AF9-9CDB-8108F2C19B67}"/>
          </ac:spMkLst>
        </pc:spChg>
        <pc:spChg chg="add">
          <ac:chgData name="Samuel Chukwuji" userId="96691320464dc114" providerId="LiveId" clId="{2FA93022-8123-4D8E-BE02-29EBC11DE04E}" dt="2024-07-15T13:49:07.512" v="32" actId="26606"/>
          <ac:spMkLst>
            <pc:docMk/>
            <pc:sldMk cId="3436911525" sldId="268"/>
            <ac:spMk id="31" creationId="{375E0459-6403-40CD-989D-56A4407CA12E}"/>
          </ac:spMkLst>
        </pc:spChg>
        <pc:spChg chg="add">
          <ac:chgData name="Samuel Chukwuji" userId="96691320464dc114" providerId="LiveId" clId="{2FA93022-8123-4D8E-BE02-29EBC11DE04E}" dt="2024-07-15T13:49:07.512" v="32" actId="26606"/>
          <ac:spMkLst>
            <pc:docMk/>
            <pc:sldMk cId="3436911525" sldId="268"/>
            <ac:spMk id="32" creationId="{53E5B1A8-3AC9-4BD1-9BBC-78CA94F2D1BA}"/>
          </ac:spMkLst>
        </pc:spChg>
        <pc:spChg chg="add">
          <ac:chgData name="Samuel Chukwuji" userId="96691320464dc114" providerId="LiveId" clId="{2FA93022-8123-4D8E-BE02-29EBC11DE04E}" dt="2024-07-15T13:49:07.512" v="32" actId="26606"/>
          <ac:spMkLst>
            <pc:docMk/>
            <pc:sldMk cId="3436911525" sldId="268"/>
            <ac:spMk id="33" creationId="{78147179-9884-43F5-10FB-E9EC7C72A8BB}"/>
          </ac:spMkLst>
        </pc:spChg>
        <pc:grpChg chg="add del">
          <ac:chgData name="Samuel Chukwuji" userId="96691320464dc114" providerId="LiveId" clId="{2FA93022-8123-4D8E-BE02-29EBC11DE04E}" dt="2024-07-15T13:48:58.252" v="27" actId="26606"/>
          <ac:grpSpMkLst>
            <pc:docMk/>
            <pc:sldMk cId="3436911525" sldId="268"/>
            <ac:grpSpMk id="15" creationId="{8CE57D37-C2D0-066B-1AE3-6F4244344F27}"/>
          </ac:grpSpMkLst>
        </pc:grpChg>
        <pc:graphicFrameChg chg="add del">
          <ac:chgData name="Samuel Chukwuji" userId="96691320464dc114" providerId="LiveId" clId="{2FA93022-8123-4D8E-BE02-29EBC11DE04E}" dt="2024-07-15T13:49:07.501" v="31" actId="26606"/>
          <ac:graphicFrameMkLst>
            <pc:docMk/>
            <pc:sldMk cId="3436911525" sldId="268"/>
            <ac:graphicFrameMk id="26" creationId="{6A675322-73C9-77C6-03D0-C97760A04F64}"/>
          </ac:graphicFrameMkLst>
        </pc:graphicFrameChg>
        <pc:picChg chg="add del">
          <ac:chgData name="Samuel Chukwuji" userId="96691320464dc114" providerId="LiveId" clId="{2FA93022-8123-4D8E-BE02-29EBC11DE04E}" dt="2024-07-15T13:48:54.976" v="25" actId="26606"/>
          <ac:picMkLst>
            <pc:docMk/>
            <pc:sldMk cId="3436911525" sldId="268"/>
            <ac:picMk id="5" creationId="{BA3B4565-7570-D45B-DDA7-BF14A4784954}"/>
          </ac:picMkLst>
        </pc:picChg>
        <pc:picChg chg="add del">
          <ac:chgData name="Samuel Chukwuji" userId="96691320464dc114" providerId="LiveId" clId="{2FA93022-8123-4D8E-BE02-29EBC11DE04E}" dt="2024-07-15T13:48:58.252" v="27" actId="26606"/>
          <ac:picMkLst>
            <pc:docMk/>
            <pc:sldMk cId="3436911525" sldId="268"/>
            <ac:picMk id="13" creationId="{5E3AC4E2-7F4E-CB9C-3CE4-5A37C3CAEF53}"/>
          </ac:picMkLst>
        </pc:picChg>
        <pc:picChg chg="add del">
          <ac:chgData name="Samuel Chukwuji" userId="96691320464dc114" providerId="LiveId" clId="{2FA93022-8123-4D8E-BE02-29EBC11DE04E}" dt="2024-07-15T13:49:00.633" v="29" actId="26606"/>
          <ac:picMkLst>
            <pc:docMk/>
            <pc:sldMk cId="3436911525" sldId="268"/>
            <ac:picMk id="21" creationId="{8A33E74D-CE13-0A00-270E-B894726845FB}"/>
          </ac:picMkLst>
        </pc:picChg>
      </pc:sldChg>
      <pc:sldChg chg="addSp delSp modSp mod setBg">
        <pc:chgData name="Samuel Chukwuji" userId="96691320464dc114" providerId="LiveId" clId="{2FA93022-8123-4D8E-BE02-29EBC11DE04E}" dt="2024-07-15T13:49:28.702" v="35" actId="26606"/>
        <pc:sldMkLst>
          <pc:docMk/>
          <pc:sldMk cId="905977320" sldId="269"/>
        </pc:sldMkLst>
        <pc:spChg chg="mod">
          <ac:chgData name="Samuel Chukwuji" userId="96691320464dc114" providerId="LiveId" clId="{2FA93022-8123-4D8E-BE02-29EBC11DE04E}" dt="2024-07-15T13:49:28.702" v="35" actId="26606"/>
          <ac:spMkLst>
            <pc:docMk/>
            <pc:sldMk cId="905977320" sldId="269"/>
            <ac:spMk id="2" creationId="{0CACD808-A5E9-1DFA-6018-D85B922E6709}"/>
          </ac:spMkLst>
        </pc:spChg>
        <pc:spChg chg="mod">
          <ac:chgData name="Samuel Chukwuji" userId="96691320464dc114" providerId="LiveId" clId="{2FA93022-8123-4D8E-BE02-29EBC11DE04E}" dt="2024-07-15T13:49:28.702" v="35" actId="26606"/>
          <ac:spMkLst>
            <pc:docMk/>
            <pc:sldMk cId="905977320" sldId="269"/>
            <ac:spMk id="3" creationId="{DDD9D723-4694-F44C-6957-6326146BF5E8}"/>
          </ac:spMkLst>
        </pc:spChg>
        <pc:spChg chg="add">
          <ac:chgData name="Samuel Chukwuji" userId="96691320464dc114" providerId="LiveId" clId="{2FA93022-8123-4D8E-BE02-29EBC11DE04E}" dt="2024-07-15T13:49:28.702" v="35" actId="26606"/>
          <ac:spMkLst>
            <pc:docMk/>
            <pc:sldMk cId="905977320" sldId="269"/>
            <ac:spMk id="8" creationId="{1B15ED52-F352-441B-82BF-E0EA34836D08}"/>
          </ac:spMkLst>
        </pc:spChg>
        <pc:spChg chg="add del">
          <ac:chgData name="Samuel Chukwuji" userId="96691320464dc114" providerId="LiveId" clId="{2FA93022-8123-4D8E-BE02-29EBC11DE04E}" dt="2024-07-15T13:49:28.693" v="34" actId="26606"/>
          <ac:spMkLst>
            <pc:docMk/>
            <pc:sldMk cId="905977320" sldId="269"/>
            <ac:spMk id="9" creationId="{9F7D5CDA-D291-4307-BF55-1381FED29634}"/>
          </ac:spMkLst>
        </pc:spChg>
        <pc:spChg chg="add">
          <ac:chgData name="Samuel Chukwuji" userId="96691320464dc114" providerId="LiveId" clId="{2FA93022-8123-4D8E-BE02-29EBC11DE04E}" dt="2024-07-15T13:49:28.702" v="35" actId="26606"/>
          <ac:spMkLst>
            <pc:docMk/>
            <pc:sldMk cId="905977320" sldId="269"/>
            <ac:spMk id="10" creationId="{3B2E3793-BFE6-45A2-9B7B-E18844431C99}"/>
          </ac:spMkLst>
        </pc:spChg>
        <pc:spChg chg="add">
          <ac:chgData name="Samuel Chukwuji" userId="96691320464dc114" providerId="LiveId" clId="{2FA93022-8123-4D8E-BE02-29EBC11DE04E}" dt="2024-07-15T13:49:28.702" v="35" actId="26606"/>
          <ac:spMkLst>
            <pc:docMk/>
            <pc:sldMk cId="905977320" sldId="269"/>
            <ac:spMk id="12" creationId="{BC4C4868-CB8F-4AF9-9CDB-8108F2C19B67}"/>
          </ac:spMkLst>
        </pc:spChg>
        <pc:spChg chg="add">
          <ac:chgData name="Samuel Chukwuji" userId="96691320464dc114" providerId="LiveId" clId="{2FA93022-8123-4D8E-BE02-29EBC11DE04E}" dt="2024-07-15T13:49:28.702" v="35" actId="26606"/>
          <ac:spMkLst>
            <pc:docMk/>
            <pc:sldMk cId="905977320" sldId="269"/>
            <ac:spMk id="14" creationId="{375E0459-6403-40CD-989D-56A4407CA12E}"/>
          </ac:spMkLst>
        </pc:spChg>
        <pc:spChg chg="add">
          <ac:chgData name="Samuel Chukwuji" userId="96691320464dc114" providerId="LiveId" clId="{2FA93022-8123-4D8E-BE02-29EBC11DE04E}" dt="2024-07-15T13:49:28.702" v="35" actId="26606"/>
          <ac:spMkLst>
            <pc:docMk/>
            <pc:sldMk cId="905977320" sldId="269"/>
            <ac:spMk id="16" creationId="{53E5B1A8-3AC9-4BD1-9BBC-78CA94F2D1BA}"/>
          </ac:spMkLst>
        </pc:spChg>
        <pc:picChg chg="add del">
          <ac:chgData name="Samuel Chukwuji" userId="96691320464dc114" providerId="LiveId" clId="{2FA93022-8123-4D8E-BE02-29EBC11DE04E}" dt="2024-07-15T13:49:28.693" v="34" actId="26606"/>
          <ac:picMkLst>
            <pc:docMk/>
            <pc:sldMk cId="905977320" sldId="269"/>
            <ac:picMk id="5" creationId="{B0C7AA9F-71E7-B112-F498-FF7EAB403A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DEBF-BFB5-4979-5E57-4043BB65F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56D83-DB15-CE9D-DA8A-E53F15C27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C8B1E-201E-6995-2030-4967C036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A00-DC3F-4223-8F5C-A8FF405E7ADB}" type="datetimeFigureOut">
              <a:rPr lang="en-NG" smtClean="0"/>
              <a:t>15/07/2024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173F0-C52B-09D5-1064-0BACDF6E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9C4E0-ABDB-3D52-9C73-E9933A22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3B0-F6F4-450A-B158-A0C3265D9A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82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4EF6-E0E8-E9F9-DC3D-05A86A0B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9A04C-B52D-DC70-BBB2-8E38BABE2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4483-B4BA-A0C2-1D89-7148B41B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A00-DC3F-4223-8F5C-A8FF405E7ADB}" type="datetimeFigureOut">
              <a:rPr lang="en-NG" smtClean="0"/>
              <a:t>15/07/2024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E3217-19B0-4451-2740-C7D45802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8FD72-C29B-6B77-E3CC-76286614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3B0-F6F4-450A-B158-A0C3265D9A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1855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C60FA-BD4C-585F-E6A2-69EF7C635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5F38E-3374-DB88-5056-C6AAA7C0A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B1F7-768E-942E-DB8D-8FCEE36F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A00-DC3F-4223-8F5C-A8FF405E7ADB}" type="datetimeFigureOut">
              <a:rPr lang="en-NG" smtClean="0"/>
              <a:t>15/07/2024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FA3D-43E4-D5F9-320B-6CFC1898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E371-845D-7082-0E7A-F1F10721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3B0-F6F4-450A-B158-A0C3265D9A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2176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FD4C-7F66-61A9-772B-B80DD220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FB328-9215-2800-5A5C-E003892C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3887-A3B4-061A-1C6D-114D5DAC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A00-DC3F-4223-8F5C-A8FF405E7ADB}" type="datetimeFigureOut">
              <a:rPr lang="en-NG" smtClean="0"/>
              <a:t>15/07/2024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60D7-E4A3-8905-DF7F-D2775E46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2F6D-BB83-5E5A-D2D3-5BE4FB21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3B0-F6F4-450A-B158-A0C3265D9A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4855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097E-8505-F821-39FA-AF8E30D9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B0DC6-D813-F842-73AB-6922EADF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9954-F618-8BE5-DE16-00878BDB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A00-DC3F-4223-8F5C-A8FF405E7ADB}" type="datetimeFigureOut">
              <a:rPr lang="en-NG" smtClean="0"/>
              <a:t>15/07/2024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E57A4-3011-8571-0460-237EC4DE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38DE0-F370-DBAA-D7D3-FD01498D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3B0-F6F4-450A-B158-A0C3265D9A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2651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4856-EBE2-6A0E-8CE0-6C7AB3A9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BB4A4-7BE7-B11D-5479-F187EA0A6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9658B-0C55-A606-ACF0-7DF2D7553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F8C0E-1BD2-E320-7EC1-ECD43CBC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A00-DC3F-4223-8F5C-A8FF405E7ADB}" type="datetimeFigureOut">
              <a:rPr lang="en-NG" smtClean="0"/>
              <a:t>15/07/2024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DF107-13F7-D96D-CD2D-6F125C48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EAE58-944E-C7E8-FC39-8440BA75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3B0-F6F4-450A-B158-A0C3265D9A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1121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B847-A69C-D8B8-EBA4-0892AC6F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8BC87-DC7D-9013-6FBC-94257033A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257E7-A219-2788-4184-FB4DD493E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9EBA8-9E3C-97DE-AC2F-EA667E586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58F03-3012-BD18-41AA-A4F89A504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2D28A-4C75-FE8B-A86D-7D41DCDA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A00-DC3F-4223-8F5C-A8FF405E7ADB}" type="datetimeFigureOut">
              <a:rPr lang="en-NG" smtClean="0"/>
              <a:t>15/07/2024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B9D57-5223-33D4-E188-DACFBE26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01A2F-AB6F-499F-AF2C-23361DBA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3B0-F6F4-450A-B158-A0C3265D9A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382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2213-A905-6BA4-8AFB-8D02FC55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E13B9-5A88-9339-F976-B6B3C4DF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A00-DC3F-4223-8F5C-A8FF405E7ADB}" type="datetimeFigureOut">
              <a:rPr lang="en-NG" smtClean="0"/>
              <a:t>15/07/2024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D7C85-1AD5-8A45-7F01-688DD4D6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4F4FD-BAE7-2B0C-9541-C7EF4E92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3B0-F6F4-450A-B158-A0C3265D9A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357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CF387-C85F-3E39-B601-2D849F0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A00-DC3F-4223-8F5C-A8FF405E7ADB}" type="datetimeFigureOut">
              <a:rPr lang="en-NG" smtClean="0"/>
              <a:t>15/07/2024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9AE09-A234-629F-BDBA-704453E0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FC30D-D2AF-9BD9-76D3-CBCC0427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3B0-F6F4-450A-B158-A0C3265D9A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762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3409-E597-0B07-519C-D76F7409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85A6-1870-40E6-035B-A2D5BBB6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7D7FE-E191-08CD-5037-D5C2AF41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8254D-E33E-6AF8-5742-C3C3F6EF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A00-DC3F-4223-8F5C-A8FF405E7ADB}" type="datetimeFigureOut">
              <a:rPr lang="en-NG" smtClean="0"/>
              <a:t>15/07/2024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35FE8-1638-DDA3-5BE0-A0A0A26A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316D2-1625-B422-9ABA-A6026CDF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3B0-F6F4-450A-B158-A0C3265D9A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4713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9CF7-D7DD-2B85-7129-29B001FE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DFE5D-1136-B359-2B05-EF1277BC3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5E01C-3035-5F39-B726-865FFF29E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4AD3-9063-A1BA-DCE9-A3A4AE6A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7A00-DC3F-4223-8F5C-A8FF405E7ADB}" type="datetimeFigureOut">
              <a:rPr lang="en-NG" smtClean="0"/>
              <a:t>15/07/2024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7D95B-9EC5-430F-5FF0-01C901C1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55BEB-BC31-FE2D-AFF7-E52527BC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03B0-F6F4-450A-B158-A0C3265D9A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7259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71DBB-6FAB-7B46-6FF0-DF62CFE3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2BD89-0FC9-4143-0AA8-EDBBD1C3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10691-1B9F-5A67-AA4A-033FC7F0D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897A00-DC3F-4223-8F5C-A8FF405E7ADB}" type="datetimeFigureOut">
              <a:rPr lang="en-NG" smtClean="0"/>
              <a:t>15/07/2024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1B3EE-99B4-78D0-A6E5-7AA66187B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8E88-50F6-C406-AABF-B945B7A86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403B0-F6F4-450A-B158-A0C3265D9A7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0339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FFEB3-504B-A9F7-5DB4-CCB40B0B5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>
                <a:solidFill>
                  <a:schemeClr val="tx2"/>
                </a:solidFill>
              </a:rPr>
              <a:t>Credit Card Fraud Detection</a:t>
            </a:r>
            <a:endParaRPr lang="en-NG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A6BE5-9330-95F5-EBD5-8421FAEAC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2000">
                <a:solidFill>
                  <a:schemeClr val="tx2"/>
                </a:solidFill>
              </a:rPr>
              <a:t>Documentation</a:t>
            </a:r>
            <a:endParaRPr lang="en-NG" sz="2000">
              <a:solidFill>
                <a:schemeClr val="tx2"/>
              </a:solidFill>
            </a:endParaRPr>
          </a:p>
        </p:txBody>
      </p:sp>
      <p:pic>
        <p:nvPicPr>
          <p:cNvPr id="7" name="Graphic 6" descr="Credit card">
            <a:extLst>
              <a:ext uri="{FF2B5EF4-FFF2-40B4-BE49-F238E27FC236}">
                <a16:creationId xmlns:a16="http://schemas.microsoft.com/office/drawing/2014/main" id="{C7A9C3FA-5372-1297-D41D-EB07A1873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446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3940-68AE-AD4F-F07C-40A4BD9F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ROC-AUC Report</a:t>
            </a:r>
            <a:endParaRPr lang="en-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88E22-2D31-7267-9029-27D0164EC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07029"/>
            <a:ext cx="5157787" cy="489857"/>
          </a:xfrm>
        </p:spPr>
        <p:txBody>
          <a:bodyPr>
            <a:normAutofit/>
          </a:bodyPr>
          <a:lstStyle/>
          <a:p>
            <a:r>
              <a:rPr lang="en-GB" dirty="0"/>
              <a:t>ROC-AUC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0314-2A2E-EBBE-82A0-36C807133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5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/>
              <a:t>Logistics Regression  - </a:t>
            </a:r>
            <a:r>
              <a:rPr kumimoji="0" lang="en-NG" altLang="en-NG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0.9936166308620967</a:t>
            </a:r>
            <a:r>
              <a:rPr kumimoji="0" lang="en-NG" altLang="en-NG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NG" altLang="en-NG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700" dirty="0"/>
              <a:t>Decision Tree    -               0.999917930921284</a:t>
            </a:r>
          </a:p>
          <a:p>
            <a:pPr marL="0" indent="0">
              <a:buNone/>
            </a:pPr>
            <a:r>
              <a:rPr lang="en-GB" sz="1700" dirty="0"/>
              <a:t>Random Forest-               1.0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endParaRPr lang="en-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00261-D8C0-EB48-7012-135AE24E1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15723"/>
          </a:xfrm>
        </p:spPr>
        <p:txBody>
          <a:bodyPr>
            <a:normAutofit/>
          </a:bodyPr>
          <a:lstStyle/>
          <a:p>
            <a:r>
              <a:rPr lang="en-GB" dirty="0"/>
              <a:t>ROC-AUC-Balanced</a:t>
            </a:r>
            <a:endParaRPr lang="en-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79D92-13BD-E66C-46CD-36064CE3A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6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Logistics Regression- 0.9873711821540251</a:t>
            </a:r>
          </a:p>
          <a:p>
            <a:pPr marL="0" indent="0">
              <a:buNone/>
            </a:pPr>
            <a:r>
              <a:rPr lang="en-GB" sz="1800" dirty="0"/>
              <a:t>Decision Tree -               0.9997244856087696</a:t>
            </a:r>
          </a:p>
          <a:p>
            <a:pPr marL="0" indent="0">
              <a:buNone/>
            </a:pPr>
            <a:r>
              <a:rPr lang="en-GB" sz="1800" dirty="0"/>
              <a:t>Random Forest-            1.0</a:t>
            </a:r>
          </a:p>
          <a:p>
            <a:pPr marL="0" indent="0">
              <a:buNone/>
            </a:pPr>
            <a:r>
              <a:rPr lang="en-GB" sz="1800" dirty="0"/>
              <a:t>        </a:t>
            </a:r>
            <a:endParaRPr lang="en-NG" sz="1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B806F7F-B1D0-C9A7-35A4-2815AA9D4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0840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7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78EA64-EA77-24EE-726B-CCD25BCF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 Curve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35A4FC-D9E9-EAFD-EF38-5DE555A07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522" y="1966293"/>
            <a:ext cx="791495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5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66685-1F09-9CF3-78B0-CF5640B5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Observation &amp; Conclusion</a:t>
            </a:r>
            <a:endParaRPr lang="en-NG" sz="4000">
              <a:solidFill>
                <a:srgbClr val="FFFFFF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8147179-9884-43F5-10FB-E9EC7C72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NG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a significant class imbalance with a much higher number of non-fraudulent transactions compared to fraudulent ones. The majority of transactions are of smaller amounts, with a few large transactions. The features V1 to V28 show different degrees of correlation with each other and the target variable Class.</a:t>
            </a:r>
            <a:endParaRPr lang="en-NG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NG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StandardScaler, I performed a Feature Scaling on the ‘Time’ and ‘Amount’ columns to bring them in range of the Principal Component Analysis.</a:t>
            </a:r>
            <a:endParaRPr lang="en-NG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NG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During the Model Building I split the data into training and test sets, then used three machine learning algorithms(Logistics Regression, Decision Tree and Random Forest) to build models. I evaluated these models based on accuracy, precision, recall, F1-score, and AUC-ROC.</a:t>
            </a:r>
            <a:endParaRPr lang="en-NG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NG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During the Model Evaluation, I observed that all the models had an accuracy of nearly 100% because they were correctly predicting the majority class (non-fraud). However, they did not predict the fraudulent transactions with the same accuracy, as indicated by the precision and recall results.</a:t>
            </a:r>
            <a:endParaRPr lang="en-NG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1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CD808-A5E9-1DFA-6018-D85B922E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Observation &amp; Conclusion Continued..</a:t>
            </a:r>
            <a:endParaRPr lang="en-NG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D723-4694-F44C-6957-6326146BF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NG" sz="19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effectively detect the fraudulent transactions, I applied the Resampling technique to manually Oversample the Minority Class to get a more balanced dataset for retraining and evaluating the models. This approach led to excellent performance for all evaluated models, with perfect precision, recall, and F1-scores for both classes in the balanced test set.</a:t>
            </a:r>
            <a:endParaRPr lang="en-NG" sz="19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NG" sz="19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Regression, Decision Tree, and Random Forest models all performed exceptionally well on the balanced dataset, achieving high accuracy and ROC-AUC scores. This indicates that the models can accurately distinguish between fraudulent and non-fraudulent transactions when trained on a balanced dataset.</a:t>
            </a:r>
            <a:endParaRPr lang="en-NG" sz="19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NG" sz="19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the excellent performance of Logistic Regression, Decision Tree, and Random Forest models on the balanced dataset, any of these models can be considered for deployment. </a:t>
            </a:r>
            <a:endParaRPr lang="en-NG" sz="19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1900"/>
          </a:p>
        </p:txBody>
      </p:sp>
    </p:spTree>
    <p:extLst>
      <p:ext uri="{BB962C8B-B14F-4D97-AF65-F5344CB8AC3E}">
        <p14:creationId xmlns:p14="http://schemas.microsoft.com/office/powerpoint/2010/main" val="90597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302D8-32FC-14D7-31D1-8EC9D372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/>
              <a:t>Table Of Content</a:t>
            </a:r>
            <a:endParaRPr lang="en-NG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9205-01CF-8FD9-F614-3857E75E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743200"/>
            <a:ext cx="5094712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300" dirty="0"/>
              <a:t>Slide 3              Overview</a:t>
            </a:r>
          </a:p>
          <a:p>
            <a:pPr marL="0" indent="0">
              <a:buNone/>
            </a:pPr>
            <a:r>
              <a:rPr lang="en-GB" sz="1300" dirty="0"/>
              <a:t>Slide 4              Class Distribution</a:t>
            </a:r>
          </a:p>
          <a:p>
            <a:pPr marL="0" indent="0">
              <a:buNone/>
            </a:pPr>
            <a:r>
              <a:rPr lang="en-GB" sz="1300" dirty="0"/>
              <a:t>Slide 5               Distribution of Transaction Amount</a:t>
            </a:r>
          </a:p>
          <a:p>
            <a:pPr marL="0" indent="0">
              <a:buNone/>
            </a:pPr>
            <a:r>
              <a:rPr lang="en-GB" sz="1300" dirty="0"/>
              <a:t>Slide 6               Correlation Matrix</a:t>
            </a:r>
          </a:p>
          <a:p>
            <a:pPr marL="0" indent="0">
              <a:buNone/>
            </a:pPr>
            <a:r>
              <a:rPr lang="en-GB" sz="1300" dirty="0"/>
              <a:t>Slide 7               Model Building &amp; Evaluation Using Logistics Regression</a:t>
            </a:r>
          </a:p>
          <a:p>
            <a:pPr marL="0" indent="0">
              <a:buNone/>
            </a:pPr>
            <a:r>
              <a:rPr lang="en-GB" sz="1300" dirty="0"/>
              <a:t>Slide 8               </a:t>
            </a: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Model Building &amp; Evaluation Using Decision Tree</a:t>
            </a:r>
          </a:p>
          <a:p>
            <a:pPr marL="0" indent="0">
              <a:buNone/>
            </a:pPr>
            <a:r>
              <a:rPr lang="en-GB" sz="1300" dirty="0">
                <a:latin typeface="Aptos Display" panose="02110004020202020204"/>
                <a:ea typeface="+mj-ea"/>
                <a:cs typeface="+mj-cs"/>
              </a:rPr>
              <a:t>Slide 9                 </a:t>
            </a: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Model Building &amp; Evaluation Using Random Forest</a:t>
            </a:r>
          </a:p>
          <a:p>
            <a:pPr marL="0" indent="0">
              <a:buNone/>
            </a:pPr>
            <a:r>
              <a:rPr lang="en-GB" sz="1300" dirty="0">
                <a:latin typeface="Aptos Display" panose="02110004020202020204"/>
                <a:ea typeface="+mj-ea"/>
                <a:cs typeface="+mj-cs"/>
              </a:rPr>
              <a:t>Slide 10              ROC-AUC Report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1300" dirty="0">
                <a:latin typeface="Aptos Display" panose="02110004020202020204"/>
                <a:ea typeface="+mj-ea"/>
                <a:cs typeface="+mj-cs"/>
              </a:rPr>
              <a:t>Slide 11              ROC Curve</a:t>
            </a:r>
          </a:p>
          <a:p>
            <a:pPr marL="0" indent="0">
              <a:buNone/>
            </a:pPr>
            <a:r>
              <a:rPr lang="en-GB" sz="1300" dirty="0">
                <a:latin typeface="Aptos Display" panose="02110004020202020204"/>
                <a:ea typeface="+mj-ea"/>
                <a:cs typeface="+mj-cs"/>
              </a:rPr>
              <a:t>Slides 12&amp;13   Observation &amp; Conclusion</a:t>
            </a:r>
            <a:endParaRPr lang="en-GB" sz="1300" dirty="0"/>
          </a:p>
          <a:p>
            <a:pPr marL="0" indent="0">
              <a:buNone/>
            </a:pPr>
            <a:endParaRPr lang="en-GB" sz="1300" dirty="0"/>
          </a:p>
          <a:p>
            <a:pPr marL="0" indent="0">
              <a:buNone/>
            </a:pPr>
            <a:endParaRPr lang="en-GB" sz="1300" dirty="0"/>
          </a:p>
          <a:p>
            <a:pPr marL="0" indent="0">
              <a:buNone/>
            </a:pPr>
            <a:endParaRPr lang="en-GB" sz="1300" dirty="0"/>
          </a:p>
          <a:p>
            <a:pPr marL="0" indent="0">
              <a:buNone/>
            </a:pPr>
            <a:endParaRPr lang="en-NG" sz="1300" dirty="0"/>
          </a:p>
        </p:txBody>
      </p:sp>
      <p:pic>
        <p:nvPicPr>
          <p:cNvPr id="27" name="Picture 26" descr="Wooden blocks stacked to create a bar graph">
            <a:extLst>
              <a:ext uri="{FF2B5EF4-FFF2-40B4-BE49-F238E27FC236}">
                <a16:creationId xmlns:a16="http://schemas.microsoft.com/office/drawing/2014/main" id="{F48A30FC-8405-A2CA-D7A0-A66FAD4E4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71" r="1492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0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B6CA-EA1C-3BA2-B660-ECBEBAD8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GB" sz="3200"/>
              <a:t>Overview</a:t>
            </a:r>
            <a:endParaRPr lang="en-NG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A375-D2DD-F242-12B9-E9DA3343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presentation gives an insight into a credit card dataset and provides a valuable resource for developing and testing fraud detection algorithms, contributing to enhanced security and reduction of financial losses due to fraud.</a:t>
            </a:r>
            <a:endParaRPr lang="en-NG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NG" sz="2000"/>
          </a:p>
        </p:txBody>
      </p:sp>
      <p:pic>
        <p:nvPicPr>
          <p:cNvPr id="17" name="Picture 16" descr="Graph on document with pen">
            <a:extLst>
              <a:ext uri="{FF2B5EF4-FFF2-40B4-BE49-F238E27FC236}">
                <a16:creationId xmlns:a16="http://schemas.microsoft.com/office/drawing/2014/main" id="{93B4FB39-4583-F2A1-A81D-DE8E47C86B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4" r="13472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2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F547-DAB2-DA71-4FE9-1D4F3346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Class Distribution</a:t>
            </a:r>
            <a:endParaRPr lang="en-NG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54160-EC49-65D2-B7D1-5E71FED93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150" y="1825625"/>
            <a:ext cx="6467699" cy="4351338"/>
          </a:xfrm>
        </p:spPr>
      </p:pic>
    </p:spTree>
    <p:extLst>
      <p:ext uri="{BB962C8B-B14F-4D97-AF65-F5344CB8AC3E}">
        <p14:creationId xmlns:p14="http://schemas.microsoft.com/office/powerpoint/2010/main" val="28316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29BF5-9167-81C5-4D55-CE335721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Transaction Amount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CE1A5-D0D2-F010-AD56-1874E48F7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54037"/>
            <a:ext cx="7188199" cy="45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0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16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435BC-9D9B-57EF-338E-CDCEDE2A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FCD66-D75A-D856-7C57-09625FE78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5053"/>
            <a:ext cx="7188199" cy="45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6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7B8D4-DD3F-9CFC-CEDD-FAFF2169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Building &amp; Evaluation Using Logistics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4E66-4C70-167B-DC2B-B421F5B66E7E}"/>
              </a:ext>
            </a:extLst>
          </p:cNvPr>
          <p:cNvSpPr>
            <a:spLocks/>
          </p:cNvSpPr>
          <p:nvPr/>
        </p:nvSpPr>
        <p:spPr>
          <a:xfrm>
            <a:off x="1209060" y="2112579"/>
            <a:ext cx="4827589" cy="602414"/>
          </a:xfrm>
          <a:prstGeom prst="rect">
            <a:avLst/>
          </a:prstGeom>
        </p:spPr>
        <p:txBody>
          <a:bodyPr/>
          <a:lstStyle/>
          <a:p>
            <a:pPr algn="ctr" defTabSz="850392">
              <a:spcAft>
                <a:spcPts val="600"/>
              </a:spcAft>
            </a:pPr>
            <a:r>
              <a:rPr lang="en-GB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Resampling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50902-2C5F-D4EB-A798-01F0EBC5E567}"/>
              </a:ext>
            </a:extLst>
          </p:cNvPr>
          <p:cNvSpPr>
            <a:spLocks/>
          </p:cNvSpPr>
          <p:nvPr/>
        </p:nvSpPr>
        <p:spPr>
          <a:xfrm>
            <a:off x="6179292" y="2183371"/>
            <a:ext cx="4851364" cy="531622"/>
          </a:xfrm>
          <a:prstGeom prst="rect">
            <a:avLst/>
          </a:prstGeom>
        </p:spPr>
        <p:txBody>
          <a:bodyPr/>
          <a:lstStyle/>
          <a:p>
            <a:pPr algn="ctr" defTabSz="850392">
              <a:spcAft>
                <a:spcPts val="600"/>
              </a:spcAft>
            </a:pPr>
            <a:r>
              <a:rPr lang="en-GB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Resampling</a:t>
            </a:r>
            <a:endParaRPr lang="en-NG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7CC8A28-BE6A-3C3B-28B7-F17545BE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85" y="3157041"/>
            <a:ext cx="4851364" cy="303626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2FB992-A2A8-0A26-B33A-009ABC17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92" y="3157040"/>
            <a:ext cx="4140463" cy="31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6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8C0E1-BA90-F4B2-F674-D62E6FB0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 Building &amp; Evaluation Using Decision Tree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78F8-4F74-5E19-0F88-20507A1C95AB}"/>
              </a:ext>
            </a:extLst>
          </p:cNvPr>
          <p:cNvSpPr>
            <a:spLocks/>
          </p:cNvSpPr>
          <p:nvPr/>
        </p:nvSpPr>
        <p:spPr>
          <a:xfrm>
            <a:off x="930188" y="2112579"/>
            <a:ext cx="5080826" cy="557611"/>
          </a:xfrm>
          <a:prstGeom prst="rect">
            <a:avLst/>
          </a:prstGeom>
        </p:spPr>
        <p:txBody>
          <a:bodyPr/>
          <a:lstStyle/>
          <a:p>
            <a:pPr algn="ctr"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Resampling</a:t>
            </a:r>
            <a:endParaRPr lang="en-NG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596041-3BD3-9FBE-866E-3873AF4F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60" y="3345758"/>
            <a:ext cx="4666193" cy="295962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8411-D2B0-95E0-90B7-DA7DB40B8CE0}"/>
              </a:ext>
            </a:extLst>
          </p:cNvPr>
          <p:cNvSpPr>
            <a:spLocks/>
          </p:cNvSpPr>
          <p:nvPr/>
        </p:nvSpPr>
        <p:spPr>
          <a:xfrm>
            <a:off x="6183033" y="2112579"/>
            <a:ext cx="5105848" cy="557612"/>
          </a:xfrm>
          <a:prstGeom prst="rect">
            <a:avLst/>
          </a:prstGeom>
        </p:spPr>
        <p:txBody>
          <a:bodyPr/>
          <a:lstStyle/>
          <a:p>
            <a:pPr algn="ctr"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Resampling</a:t>
            </a:r>
            <a:endParaRPr lang="en-NG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C96206-D079-2E1B-66CB-B0C54889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46" y="3249248"/>
            <a:ext cx="4869935" cy="305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4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2EA4F-661C-0F8D-62AB-4F4FA328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 Building &amp; Evaluation Using Random Forest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D8072-C579-89BE-CB14-4BE8E5A77AE8}"/>
              </a:ext>
            </a:extLst>
          </p:cNvPr>
          <p:cNvSpPr>
            <a:spLocks/>
          </p:cNvSpPr>
          <p:nvPr/>
        </p:nvSpPr>
        <p:spPr>
          <a:xfrm>
            <a:off x="2074293" y="2211233"/>
            <a:ext cx="3978325" cy="423144"/>
          </a:xfrm>
          <a:prstGeom prst="rect">
            <a:avLst/>
          </a:prstGeom>
        </p:spPr>
        <p:txBody>
          <a:bodyPr/>
          <a:lstStyle/>
          <a:p>
            <a:pPr algn="ctr" defTabSz="704088">
              <a:spcAft>
                <a:spcPts val="600"/>
              </a:spcAft>
            </a:pPr>
            <a:r>
              <a:rPr lang="en-GB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Resampling </a:t>
            </a:r>
            <a:endParaRPr lang="en-NG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1FA9C1-B476-5092-44B3-C7775679E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93" y="2780877"/>
            <a:ext cx="3489045" cy="33960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61810-E0AF-87C9-E69A-F02FE20886A5}"/>
              </a:ext>
            </a:extLst>
          </p:cNvPr>
          <p:cNvSpPr>
            <a:spLocks/>
          </p:cNvSpPr>
          <p:nvPr/>
        </p:nvSpPr>
        <p:spPr>
          <a:xfrm>
            <a:off x="6119789" y="2211233"/>
            <a:ext cx="3997917" cy="423144"/>
          </a:xfrm>
          <a:prstGeom prst="rect">
            <a:avLst/>
          </a:prstGeom>
        </p:spPr>
        <p:txBody>
          <a:bodyPr/>
          <a:lstStyle/>
          <a:p>
            <a:pPr algn="ctr" defTabSz="704088">
              <a:spcAft>
                <a:spcPts val="600"/>
              </a:spcAft>
            </a:pPr>
            <a:r>
              <a:rPr lang="en-GB" sz="138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Resampling</a:t>
            </a:r>
            <a:endParaRPr lang="en-NG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961214D-8ECA-B1BC-5E0D-008226875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88" y="2780877"/>
            <a:ext cx="3252548" cy="339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5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501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Times New Roman</vt:lpstr>
      <vt:lpstr>Office Theme</vt:lpstr>
      <vt:lpstr>Credit Card Fraud Detection</vt:lpstr>
      <vt:lpstr>Table Of Content</vt:lpstr>
      <vt:lpstr>Overview</vt:lpstr>
      <vt:lpstr>Class Distribution</vt:lpstr>
      <vt:lpstr>Distribution of Transaction Amount</vt:lpstr>
      <vt:lpstr>Correlation Matrix</vt:lpstr>
      <vt:lpstr>Model Building &amp; Evaluation Using Logistics Regression</vt:lpstr>
      <vt:lpstr>Model Building &amp; Evaluation Using Decision Tree</vt:lpstr>
      <vt:lpstr>Model Building &amp; Evaluation Using Random Forest</vt:lpstr>
      <vt:lpstr>ROC-AUC Report</vt:lpstr>
      <vt:lpstr>ROC Curve</vt:lpstr>
      <vt:lpstr>Observation &amp; Conclusion</vt:lpstr>
      <vt:lpstr>Observation &amp; Conclusion Continued..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Chinonyelum Chukwuji</dc:creator>
  <cp:lastModifiedBy>Samuel Chukwuji</cp:lastModifiedBy>
  <cp:revision>1</cp:revision>
  <dcterms:created xsi:type="dcterms:W3CDTF">2024-07-15T11:35:27Z</dcterms:created>
  <dcterms:modified xsi:type="dcterms:W3CDTF">2024-07-15T13:49:29Z</dcterms:modified>
</cp:coreProperties>
</file>