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Chukwuji" userId="96691320464dc114" providerId="LiveId" clId="{9AC9AE4B-00F7-4FF5-A110-17C4BD5EDD63}"/>
    <pc:docChg chg="undo custSel addSld modSld">
      <pc:chgData name="Samuel Chukwuji" userId="96691320464dc114" providerId="LiveId" clId="{9AC9AE4B-00F7-4FF5-A110-17C4BD5EDD63}" dt="2024-08-07T00:18:04.974" v="251" actId="26606"/>
      <pc:docMkLst>
        <pc:docMk/>
      </pc:docMkLst>
      <pc:sldChg chg="addSp modSp mod setBg">
        <pc:chgData name="Samuel Chukwuji" userId="96691320464dc114" providerId="LiveId" clId="{9AC9AE4B-00F7-4FF5-A110-17C4BD5EDD63}" dt="2024-08-07T00:14:19.773" v="190" actId="26606"/>
        <pc:sldMkLst>
          <pc:docMk/>
          <pc:sldMk cId="2087916510" sldId="256"/>
        </pc:sldMkLst>
        <pc:spChg chg="mod">
          <ac:chgData name="Samuel Chukwuji" userId="96691320464dc114" providerId="LiveId" clId="{9AC9AE4B-00F7-4FF5-A110-17C4BD5EDD63}" dt="2024-08-07T00:14:19.773" v="190" actId="26606"/>
          <ac:spMkLst>
            <pc:docMk/>
            <pc:sldMk cId="2087916510" sldId="256"/>
            <ac:spMk id="2" creationId="{C5B3F42A-68D3-56EE-408C-E830CED5BE69}"/>
          </ac:spMkLst>
        </pc:spChg>
        <pc:spChg chg="mod">
          <ac:chgData name="Samuel Chukwuji" userId="96691320464dc114" providerId="LiveId" clId="{9AC9AE4B-00F7-4FF5-A110-17C4BD5EDD63}" dt="2024-08-07T00:14:19.773" v="190" actId="26606"/>
          <ac:spMkLst>
            <pc:docMk/>
            <pc:sldMk cId="2087916510" sldId="256"/>
            <ac:spMk id="3" creationId="{55E080A8-4DC6-E955-072F-28E9CF6708E2}"/>
          </ac:spMkLst>
        </pc:spChg>
        <pc:spChg chg="add">
          <ac:chgData name="Samuel Chukwuji" userId="96691320464dc114" providerId="LiveId" clId="{9AC9AE4B-00F7-4FF5-A110-17C4BD5EDD63}" dt="2024-08-07T00:14:19.773" v="190" actId="26606"/>
          <ac:spMkLst>
            <pc:docMk/>
            <pc:sldMk cId="2087916510" sldId="256"/>
            <ac:spMk id="8" creationId="{5A292AEA-2528-46C0-B426-95822B6141FB}"/>
          </ac:spMkLst>
        </pc:spChg>
        <pc:spChg chg="add">
          <ac:chgData name="Samuel Chukwuji" userId="96691320464dc114" providerId="LiveId" clId="{9AC9AE4B-00F7-4FF5-A110-17C4BD5EDD63}" dt="2024-08-07T00:14:19.773" v="190" actId="26606"/>
          <ac:spMkLst>
            <pc:docMk/>
            <pc:sldMk cId="2087916510" sldId="256"/>
            <ac:spMk id="10" creationId="{D8B7B198-E4DF-43CD-AD8C-199884323745}"/>
          </ac:spMkLst>
        </pc:spChg>
        <pc:spChg chg="add">
          <ac:chgData name="Samuel Chukwuji" userId="96691320464dc114" providerId="LiveId" clId="{9AC9AE4B-00F7-4FF5-A110-17C4BD5EDD63}" dt="2024-08-07T00:14:19.773" v="190" actId="26606"/>
          <ac:spMkLst>
            <pc:docMk/>
            <pc:sldMk cId="2087916510" sldId="256"/>
            <ac:spMk id="12" creationId="{2BE67753-EA0E-4819-8D22-0B6600CF7231}"/>
          </ac:spMkLst>
        </pc:spChg>
        <pc:grpChg chg="add">
          <ac:chgData name="Samuel Chukwuji" userId="96691320464dc114" providerId="LiveId" clId="{9AC9AE4B-00F7-4FF5-A110-17C4BD5EDD63}" dt="2024-08-07T00:14:19.773" v="190" actId="26606"/>
          <ac:grpSpMkLst>
            <pc:docMk/>
            <pc:sldMk cId="2087916510" sldId="256"/>
            <ac:grpSpMk id="14" creationId="{D76D63AC-0421-45EC-B383-E79A61A78C6B}"/>
          </ac:grpSpMkLst>
        </pc:grpChg>
        <pc:grpChg chg="add">
          <ac:chgData name="Samuel Chukwuji" userId="96691320464dc114" providerId="LiveId" clId="{9AC9AE4B-00F7-4FF5-A110-17C4BD5EDD63}" dt="2024-08-07T00:14:19.773" v="190" actId="26606"/>
          <ac:grpSpMkLst>
            <pc:docMk/>
            <pc:sldMk cId="2087916510" sldId="256"/>
            <ac:grpSpMk id="23" creationId="{87F87F1B-42BA-4AC7-A4E2-41544DDB2CE3}"/>
          </ac:grpSpMkLst>
        </pc:grpChg>
        <pc:grpChg chg="add">
          <ac:chgData name="Samuel Chukwuji" userId="96691320464dc114" providerId="LiveId" clId="{9AC9AE4B-00F7-4FF5-A110-17C4BD5EDD63}" dt="2024-08-07T00:14:19.773" v="190" actId="26606"/>
          <ac:grpSpMkLst>
            <pc:docMk/>
            <pc:sldMk cId="2087916510" sldId="256"/>
            <ac:grpSpMk id="29" creationId="{967346A5-7569-4F15-AB5D-BE3DADF192C0}"/>
          </ac:grpSpMkLst>
        </pc:grpChg>
      </pc:sldChg>
      <pc:sldChg chg="addSp delSp modSp mod setBg">
        <pc:chgData name="Samuel Chukwuji" userId="96691320464dc114" providerId="LiveId" clId="{9AC9AE4B-00F7-4FF5-A110-17C4BD5EDD63}" dt="2024-08-07T00:13:45.931" v="189" actId="26606"/>
        <pc:sldMkLst>
          <pc:docMk/>
          <pc:sldMk cId="1393260044" sldId="257"/>
        </pc:sldMkLst>
        <pc:spChg chg="mod">
          <ac:chgData name="Samuel Chukwuji" userId="96691320464dc114" providerId="LiveId" clId="{9AC9AE4B-00F7-4FF5-A110-17C4BD5EDD63}" dt="2024-08-07T00:13:45.931" v="189" actId="26606"/>
          <ac:spMkLst>
            <pc:docMk/>
            <pc:sldMk cId="1393260044" sldId="257"/>
            <ac:spMk id="2" creationId="{DADA288D-A1BE-2182-87B0-FD83FB725FCA}"/>
          </ac:spMkLst>
        </pc:spChg>
        <pc:spChg chg="mod">
          <ac:chgData name="Samuel Chukwuji" userId="96691320464dc114" providerId="LiveId" clId="{9AC9AE4B-00F7-4FF5-A110-17C4BD5EDD63}" dt="2024-08-07T00:13:45.931" v="189" actId="26606"/>
          <ac:spMkLst>
            <pc:docMk/>
            <pc:sldMk cId="1393260044" sldId="257"/>
            <ac:spMk id="3" creationId="{F04D7C73-D686-DF83-B1DF-49400690A443}"/>
          </ac:spMkLst>
        </pc:spChg>
        <pc:spChg chg="add del">
          <ac:chgData name="Samuel Chukwuji" userId="96691320464dc114" providerId="LiveId" clId="{9AC9AE4B-00F7-4FF5-A110-17C4BD5EDD63}" dt="2024-08-07T00:13:45.925" v="188" actId="26606"/>
          <ac:spMkLst>
            <pc:docMk/>
            <pc:sldMk cId="1393260044" sldId="257"/>
            <ac:spMk id="8" creationId="{907EF6B7-1338-4443-8C46-6A318D952DFD}"/>
          </ac:spMkLst>
        </pc:spChg>
        <pc:spChg chg="add del">
          <ac:chgData name="Samuel Chukwuji" userId="96691320464dc114" providerId="LiveId" clId="{9AC9AE4B-00F7-4FF5-A110-17C4BD5EDD63}" dt="2024-08-07T00:13:33.220" v="184" actId="26606"/>
          <ac:spMkLst>
            <pc:docMk/>
            <pc:sldMk cId="1393260044" sldId="257"/>
            <ac:spMk id="9" creationId="{E51BA4DF-2BD4-4EC2-B1DB-B27C8AC71864}"/>
          </ac:spMkLst>
        </pc:spChg>
        <pc:spChg chg="add del">
          <ac:chgData name="Samuel Chukwuji" userId="96691320464dc114" providerId="LiveId" clId="{9AC9AE4B-00F7-4FF5-A110-17C4BD5EDD63}" dt="2024-08-07T00:13:45.925" v="188" actId="26606"/>
          <ac:spMkLst>
            <pc:docMk/>
            <pc:sldMk cId="1393260044" sldId="257"/>
            <ac:spMk id="10" creationId="{DAAE4CDD-124C-4DCF-9584-B6033B545DD5}"/>
          </ac:spMkLst>
        </pc:spChg>
        <pc:spChg chg="add del">
          <ac:chgData name="Samuel Chukwuji" userId="96691320464dc114" providerId="LiveId" clId="{9AC9AE4B-00F7-4FF5-A110-17C4BD5EDD63}" dt="2024-08-07T00:13:41.322" v="186" actId="26606"/>
          <ac:spMkLst>
            <pc:docMk/>
            <pc:sldMk cId="1393260044" sldId="257"/>
            <ac:spMk id="11" creationId="{59B296B9-C5A5-4E4F-9B60-C907B5F1466C}"/>
          </ac:spMkLst>
        </pc:spChg>
        <pc:spChg chg="add del">
          <ac:chgData name="Samuel Chukwuji" userId="96691320464dc114" providerId="LiveId" clId="{9AC9AE4B-00F7-4FF5-A110-17C4BD5EDD63}" dt="2024-08-07T00:13:41.322" v="186" actId="26606"/>
          <ac:spMkLst>
            <pc:docMk/>
            <pc:sldMk cId="1393260044" sldId="257"/>
            <ac:spMk id="12" creationId="{9F7D5CDA-D291-4307-BF55-1381FED29634}"/>
          </ac:spMkLst>
        </pc:spChg>
        <pc:spChg chg="add del">
          <ac:chgData name="Samuel Chukwuji" userId="96691320464dc114" providerId="LiveId" clId="{9AC9AE4B-00F7-4FF5-A110-17C4BD5EDD63}" dt="2024-08-07T00:13:41.322" v="186" actId="26606"/>
          <ac:spMkLst>
            <pc:docMk/>
            <pc:sldMk cId="1393260044" sldId="257"/>
            <ac:spMk id="13" creationId="{D0300FD3-5AF1-6305-15FA-9078072672E2}"/>
          </ac:spMkLst>
        </pc:spChg>
        <pc:spChg chg="add del">
          <ac:chgData name="Samuel Chukwuji" userId="96691320464dc114" providerId="LiveId" clId="{9AC9AE4B-00F7-4FF5-A110-17C4BD5EDD63}" dt="2024-08-07T00:13:45.925" v="188" actId="26606"/>
          <ac:spMkLst>
            <pc:docMk/>
            <pc:sldMk cId="1393260044" sldId="257"/>
            <ac:spMk id="16" creationId="{081E4A58-353D-44AE-B2FC-2A74E2E400F7}"/>
          </ac:spMkLst>
        </pc:spChg>
        <pc:spChg chg="add">
          <ac:chgData name="Samuel Chukwuji" userId="96691320464dc114" providerId="LiveId" clId="{9AC9AE4B-00F7-4FF5-A110-17C4BD5EDD63}" dt="2024-08-07T00:13:45.931" v="189" actId="26606"/>
          <ac:spMkLst>
            <pc:docMk/>
            <pc:sldMk cId="1393260044" sldId="257"/>
            <ac:spMk id="18" creationId="{100EDD19-6802-4EC3-95CE-CFFAB042CFD6}"/>
          </ac:spMkLst>
        </pc:spChg>
        <pc:spChg chg="add">
          <ac:chgData name="Samuel Chukwuji" userId="96691320464dc114" providerId="LiveId" clId="{9AC9AE4B-00F7-4FF5-A110-17C4BD5EDD63}" dt="2024-08-07T00:13:45.931" v="189" actId="26606"/>
          <ac:spMkLst>
            <pc:docMk/>
            <pc:sldMk cId="1393260044" sldId="257"/>
            <ac:spMk id="19" creationId="{DB17E863-922E-4C26-BD64-E8FD41D28661}"/>
          </ac:spMkLst>
        </pc:spChg>
        <pc:picChg chg="add del">
          <ac:chgData name="Samuel Chukwuji" userId="96691320464dc114" providerId="LiveId" clId="{9AC9AE4B-00F7-4FF5-A110-17C4BD5EDD63}" dt="2024-08-07T00:13:33.220" v="184" actId="26606"/>
          <ac:picMkLst>
            <pc:docMk/>
            <pc:sldMk cId="1393260044" sldId="257"/>
            <ac:picMk id="5" creationId="{7A59C2FE-0FCA-F52F-06AF-DF532D809282}"/>
          </ac:picMkLst>
        </pc:picChg>
        <pc:picChg chg="add del">
          <ac:chgData name="Samuel Chukwuji" userId="96691320464dc114" providerId="LiveId" clId="{9AC9AE4B-00F7-4FF5-A110-17C4BD5EDD63}" dt="2024-08-07T00:13:41.322" v="186" actId="26606"/>
          <ac:picMkLst>
            <pc:docMk/>
            <pc:sldMk cId="1393260044" sldId="257"/>
            <ac:picMk id="14" creationId="{F8E832C6-C0C6-26D8-6BDE-5ECA4462E5F3}"/>
          </ac:picMkLst>
        </pc:picChg>
      </pc:sldChg>
      <pc:sldChg chg="addSp modSp mod setBg">
        <pc:chgData name="Samuel Chukwuji" userId="96691320464dc114" providerId="LiveId" clId="{9AC9AE4B-00F7-4FF5-A110-17C4BD5EDD63}" dt="2024-08-07T00:14:42.346" v="192" actId="26606"/>
        <pc:sldMkLst>
          <pc:docMk/>
          <pc:sldMk cId="1964344046" sldId="258"/>
        </pc:sldMkLst>
        <pc:spChg chg="mod">
          <ac:chgData name="Samuel Chukwuji" userId="96691320464dc114" providerId="LiveId" clId="{9AC9AE4B-00F7-4FF5-A110-17C4BD5EDD63}" dt="2024-08-07T00:14:42.346" v="192" actId="26606"/>
          <ac:spMkLst>
            <pc:docMk/>
            <pc:sldMk cId="1964344046" sldId="258"/>
            <ac:spMk id="2" creationId="{8CF0D1D5-070F-BF66-EAD7-3AA749BB0FC4}"/>
          </ac:spMkLst>
        </pc:spChg>
        <pc:spChg chg="add">
          <ac:chgData name="Samuel Chukwuji" userId="96691320464dc114" providerId="LiveId" clId="{9AC9AE4B-00F7-4FF5-A110-17C4BD5EDD63}" dt="2024-08-07T00:14:42.346" v="192" actId="26606"/>
          <ac:spMkLst>
            <pc:docMk/>
            <pc:sldMk cId="1964344046" sldId="258"/>
            <ac:spMk id="10" creationId="{A4AC5506-6312-4701-8D3C-40187889A947}"/>
          </ac:spMkLst>
        </pc:spChg>
        <pc:picChg chg="mod">
          <ac:chgData name="Samuel Chukwuji" userId="96691320464dc114" providerId="LiveId" clId="{9AC9AE4B-00F7-4FF5-A110-17C4BD5EDD63}" dt="2024-08-07T00:14:42.346" v="192" actId="26606"/>
          <ac:picMkLst>
            <pc:docMk/>
            <pc:sldMk cId="1964344046" sldId="258"/>
            <ac:picMk id="5" creationId="{8E44AF26-2783-207D-0A4D-238BD0EB8D54}"/>
          </ac:picMkLst>
        </pc:picChg>
      </pc:sldChg>
      <pc:sldChg chg="addSp modSp mod setBg">
        <pc:chgData name="Samuel Chukwuji" userId="96691320464dc114" providerId="LiveId" clId="{9AC9AE4B-00F7-4FF5-A110-17C4BD5EDD63}" dt="2024-08-07T00:14:52.442" v="193" actId="26606"/>
        <pc:sldMkLst>
          <pc:docMk/>
          <pc:sldMk cId="936898957" sldId="259"/>
        </pc:sldMkLst>
        <pc:spChg chg="mod">
          <ac:chgData name="Samuel Chukwuji" userId="96691320464dc114" providerId="LiveId" clId="{9AC9AE4B-00F7-4FF5-A110-17C4BD5EDD63}" dt="2024-08-07T00:14:52.442" v="193" actId="26606"/>
          <ac:spMkLst>
            <pc:docMk/>
            <pc:sldMk cId="936898957" sldId="259"/>
            <ac:spMk id="2" creationId="{329623BD-6CE5-8F4C-1507-A130C94CEF6A}"/>
          </ac:spMkLst>
        </pc:spChg>
        <pc:spChg chg="add">
          <ac:chgData name="Samuel Chukwuji" userId="96691320464dc114" providerId="LiveId" clId="{9AC9AE4B-00F7-4FF5-A110-17C4BD5EDD63}" dt="2024-08-07T00:14:52.442" v="193" actId="26606"/>
          <ac:spMkLst>
            <pc:docMk/>
            <pc:sldMk cId="936898957" sldId="259"/>
            <ac:spMk id="10" creationId="{A4AC5506-6312-4701-8D3C-40187889A947}"/>
          </ac:spMkLst>
        </pc:spChg>
        <pc:picChg chg="mod">
          <ac:chgData name="Samuel Chukwuji" userId="96691320464dc114" providerId="LiveId" clId="{9AC9AE4B-00F7-4FF5-A110-17C4BD5EDD63}" dt="2024-08-07T00:14:52.442" v="193" actId="26606"/>
          <ac:picMkLst>
            <pc:docMk/>
            <pc:sldMk cId="936898957" sldId="259"/>
            <ac:picMk id="5" creationId="{BC4E3FE2-2AFE-084D-7ABF-A57B13FA8B45}"/>
          </ac:picMkLst>
        </pc:picChg>
      </pc:sldChg>
      <pc:sldChg chg="addSp modSp mod setBg">
        <pc:chgData name="Samuel Chukwuji" userId="96691320464dc114" providerId="LiveId" clId="{9AC9AE4B-00F7-4FF5-A110-17C4BD5EDD63}" dt="2024-08-07T00:15:05.138" v="194" actId="26606"/>
        <pc:sldMkLst>
          <pc:docMk/>
          <pc:sldMk cId="3696696999" sldId="260"/>
        </pc:sldMkLst>
        <pc:spChg chg="mod">
          <ac:chgData name="Samuel Chukwuji" userId="96691320464dc114" providerId="LiveId" clId="{9AC9AE4B-00F7-4FF5-A110-17C4BD5EDD63}" dt="2024-08-07T00:15:05.138" v="194" actId="26606"/>
          <ac:spMkLst>
            <pc:docMk/>
            <pc:sldMk cId="3696696999" sldId="260"/>
            <ac:spMk id="2" creationId="{58C8832C-E3C1-B9A6-2F51-3DE852238A64}"/>
          </ac:spMkLst>
        </pc:spChg>
        <pc:spChg chg="add">
          <ac:chgData name="Samuel Chukwuji" userId="96691320464dc114" providerId="LiveId" clId="{9AC9AE4B-00F7-4FF5-A110-17C4BD5EDD63}" dt="2024-08-07T00:15:05.138" v="194" actId="26606"/>
          <ac:spMkLst>
            <pc:docMk/>
            <pc:sldMk cId="3696696999" sldId="260"/>
            <ac:spMk id="10" creationId="{A8384FB5-9ADC-4DDC-881B-597D56F5B15D}"/>
          </ac:spMkLst>
        </pc:spChg>
        <pc:spChg chg="add">
          <ac:chgData name="Samuel Chukwuji" userId="96691320464dc114" providerId="LiveId" clId="{9AC9AE4B-00F7-4FF5-A110-17C4BD5EDD63}" dt="2024-08-07T00:15:05.138" v="194" actId="26606"/>
          <ac:spMkLst>
            <pc:docMk/>
            <pc:sldMk cId="3696696999" sldId="260"/>
            <ac:spMk id="12" creationId="{1199E1B1-A8C0-4FE8-A5A8-1CB41D69F857}"/>
          </ac:spMkLst>
        </pc:spChg>
        <pc:spChg chg="add">
          <ac:chgData name="Samuel Chukwuji" userId="96691320464dc114" providerId="LiveId" clId="{9AC9AE4B-00F7-4FF5-A110-17C4BD5EDD63}" dt="2024-08-07T00:15:05.138" v="194" actId="26606"/>
          <ac:spMkLst>
            <pc:docMk/>
            <pc:sldMk cId="3696696999" sldId="260"/>
            <ac:spMk id="14" creationId="{84A8DE83-DE75-4B41-9DB4-A7EC0B0DEC0B}"/>
          </ac:spMkLst>
        </pc:spChg>
        <pc:spChg chg="add">
          <ac:chgData name="Samuel Chukwuji" userId="96691320464dc114" providerId="LiveId" clId="{9AC9AE4B-00F7-4FF5-A110-17C4BD5EDD63}" dt="2024-08-07T00:15:05.138" v="194" actId="26606"/>
          <ac:spMkLst>
            <pc:docMk/>
            <pc:sldMk cId="3696696999" sldId="260"/>
            <ac:spMk id="16" creationId="{A7009A0A-BEF5-4EAC-AF15-E4F9F002E239}"/>
          </ac:spMkLst>
        </pc:spChg>
        <pc:picChg chg="mod">
          <ac:chgData name="Samuel Chukwuji" userId="96691320464dc114" providerId="LiveId" clId="{9AC9AE4B-00F7-4FF5-A110-17C4BD5EDD63}" dt="2024-08-07T00:15:05.138" v="194" actId="26606"/>
          <ac:picMkLst>
            <pc:docMk/>
            <pc:sldMk cId="3696696999" sldId="260"/>
            <ac:picMk id="5" creationId="{B2C9D299-D18B-8F49-EAC3-59C6197BF116}"/>
          </ac:picMkLst>
        </pc:picChg>
      </pc:sldChg>
      <pc:sldChg chg="addSp modSp mod setBg">
        <pc:chgData name="Samuel Chukwuji" userId="96691320464dc114" providerId="LiveId" clId="{9AC9AE4B-00F7-4FF5-A110-17C4BD5EDD63}" dt="2024-08-07T00:15:18.676" v="195" actId="26606"/>
        <pc:sldMkLst>
          <pc:docMk/>
          <pc:sldMk cId="492951959" sldId="261"/>
        </pc:sldMkLst>
        <pc:spChg chg="mod">
          <ac:chgData name="Samuel Chukwuji" userId="96691320464dc114" providerId="LiveId" clId="{9AC9AE4B-00F7-4FF5-A110-17C4BD5EDD63}" dt="2024-08-07T00:15:18.676" v="195" actId="26606"/>
          <ac:spMkLst>
            <pc:docMk/>
            <pc:sldMk cId="492951959" sldId="261"/>
            <ac:spMk id="2" creationId="{C470D492-FF6F-B7DB-B428-98F6E90673D5}"/>
          </ac:spMkLst>
        </pc:spChg>
        <pc:spChg chg="add">
          <ac:chgData name="Samuel Chukwuji" userId="96691320464dc114" providerId="LiveId" clId="{9AC9AE4B-00F7-4FF5-A110-17C4BD5EDD63}" dt="2024-08-07T00:15:18.676" v="195" actId="26606"/>
          <ac:spMkLst>
            <pc:docMk/>
            <pc:sldMk cId="492951959" sldId="261"/>
            <ac:spMk id="10" creationId="{A4AC5506-6312-4701-8D3C-40187889A947}"/>
          </ac:spMkLst>
        </pc:spChg>
        <pc:picChg chg="mod">
          <ac:chgData name="Samuel Chukwuji" userId="96691320464dc114" providerId="LiveId" clId="{9AC9AE4B-00F7-4FF5-A110-17C4BD5EDD63}" dt="2024-08-07T00:15:18.676" v="195" actId="26606"/>
          <ac:picMkLst>
            <pc:docMk/>
            <pc:sldMk cId="492951959" sldId="261"/>
            <ac:picMk id="5" creationId="{D94BDD37-A8D4-AFF5-8C03-F15343FFBEA1}"/>
          </ac:picMkLst>
        </pc:picChg>
      </pc:sldChg>
      <pc:sldChg chg="addSp modSp mod setBg">
        <pc:chgData name="Samuel Chukwuji" userId="96691320464dc114" providerId="LiveId" clId="{9AC9AE4B-00F7-4FF5-A110-17C4BD5EDD63}" dt="2024-08-07T00:14:24.850" v="191" actId="26606"/>
        <pc:sldMkLst>
          <pc:docMk/>
          <pc:sldMk cId="1697927518" sldId="262"/>
        </pc:sldMkLst>
        <pc:spChg chg="mod">
          <ac:chgData name="Samuel Chukwuji" userId="96691320464dc114" providerId="LiveId" clId="{9AC9AE4B-00F7-4FF5-A110-17C4BD5EDD63}" dt="2024-08-07T00:14:24.850" v="191" actId="26606"/>
          <ac:spMkLst>
            <pc:docMk/>
            <pc:sldMk cId="1697927518" sldId="262"/>
            <ac:spMk id="2" creationId="{5563393C-5920-5FA6-F785-E22DF1DBD69D}"/>
          </ac:spMkLst>
        </pc:spChg>
        <pc:spChg chg="mod">
          <ac:chgData name="Samuel Chukwuji" userId="96691320464dc114" providerId="LiveId" clId="{9AC9AE4B-00F7-4FF5-A110-17C4BD5EDD63}" dt="2024-08-07T00:14:24.850" v="191" actId="26606"/>
          <ac:spMkLst>
            <pc:docMk/>
            <pc:sldMk cId="1697927518" sldId="262"/>
            <ac:spMk id="3" creationId="{A6CEC8B3-0BB2-5BA2-74B3-CC9A10B9B123}"/>
          </ac:spMkLst>
        </pc:spChg>
        <pc:spChg chg="add">
          <ac:chgData name="Samuel Chukwuji" userId="96691320464dc114" providerId="LiveId" clId="{9AC9AE4B-00F7-4FF5-A110-17C4BD5EDD63}" dt="2024-08-07T00:14:24.850" v="191" actId="26606"/>
          <ac:spMkLst>
            <pc:docMk/>
            <pc:sldMk cId="1697927518" sldId="262"/>
            <ac:spMk id="8" creationId="{4BC99CB9-DDAD-44A2-8A1C-E3AF4E72DF5C}"/>
          </ac:spMkLst>
        </pc:spChg>
        <pc:spChg chg="add">
          <ac:chgData name="Samuel Chukwuji" userId="96691320464dc114" providerId="LiveId" clId="{9AC9AE4B-00F7-4FF5-A110-17C4BD5EDD63}" dt="2024-08-07T00:14:24.850" v="191" actId="26606"/>
          <ac:spMkLst>
            <pc:docMk/>
            <pc:sldMk cId="1697927518" sldId="262"/>
            <ac:spMk id="10" creationId="{64053CBF-3932-45FF-8285-EE5146085F3A}"/>
          </ac:spMkLst>
        </pc:spChg>
        <pc:grpChg chg="add">
          <ac:chgData name="Samuel Chukwuji" userId="96691320464dc114" providerId="LiveId" clId="{9AC9AE4B-00F7-4FF5-A110-17C4BD5EDD63}" dt="2024-08-07T00:14:24.850" v="191" actId="26606"/>
          <ac:grpSpMkLst>
            <pc:docMk/>
            <pc:sldMk cId="1697927518" sldId="262"/>
            <ac:grpSpMk id="12" creationId="{2E751C04-BEA6-446B-A678-9C74819EBD4C}"/>
          </ac:grpSpMkLst>
        </pc:grpChg>
        <pc:grpChg chg="add">
          <ac:chgData name="Samuel Chukwuji" userId="96691320464dc114" providerId="LiveId" clId="{9AC9AE4B-00F7-4FF5-A110-17C4BD5EDD63}" dt="2024-08-07T00:14:24.850" v="191" actId="26606"/>
          <ac:grpSpMkLst>
            <pc:docMk/>
            <pc:sldMk cId="1697927518" sldId="262"/>
            <ac:grpSpMk id="18" creationId="{B63ACBA3-DEFD-4C6D-BBA0-64468FA99C2D}"/>
          </ac:grpSpMkLst>
        </pc:grpChg>
      </pc:sldChg>
      <pc:sldChg chg="addSp delSp modSp mod setBg">
        <pc:chgData name="Samuel Chukwuji" userId="96691320464dc114" providerId="LiveId" clId="{9AC9AE4B-00F7-4FF5-A110-17C4BD5EDD63}" dt="2024-08-07T00:15:38.480" v="200" actId="26606"/>
        <pc:sldMkLst>
          <pc:docMk/>
          <pc:sldMk cId="96821174" sldId="263"/>
        </pc:sldMkLst>
        <pc:spChg chg="mod">
          <ac:chgData name="Samuel Chukwuji" userId="96691320464dc114" providerId="LiveId" clId="{9AC9AE4B-00F7-4FF5-A110-17C4BD5EDD63}" dt="2024-08-07T00:15:38.480" v="200" actId="26606"/>
          <ac:spMkLst>
            <pc:docMk/>
            <pc:sldMk cId="96821174" sldId="263"/>
            <ac:spMk id="2" creationId="{C6EEFFE3-6940-29BC-B5C6-3FF6758D89B2}"/>
          </ac:spMkLst>
        </pc:spChg>
        <pc:spChg chg="add del">
          <ac:chgData name="Samuel Chukwuji" userId="96691320464dc114" providerId="LiveId" clId="{9AC9AE4B-00F7-4FF5-A110-17C4BD5EDD63}" dt="2024-08-07T00:15:33.277" v="197" actId="26606"/>
          <ac:spMkLst>
            <pc:docMk/>
            <pc:sldMk cId="96821174" sldId="263"/>
            <ac:spMk id="10" creationId="{A4AC5506-6312-4701-8D3C-40187889A947}"/>
          </ac:spMkLst>
        </pc:spChg>
        <pc:spChg chg="add del">
          <ac:chgData name="Samuel Chukwuji" userId="96691320464dc114" providerId="LiveId" clId="{9AC9AE4B-00F7-4FF5-A110-17C4BD5EDD63}" dt="2024-08-07T00:15:38.476" v="199" actId="26606"/>
          <ac:spMkLst>
            <pc:docMk/>
            <pc:sldMk cId="96821174" sldId="263"/>
            <ac:spMk id="12" creationId="{047C8CCB-F95D-4249-92DD-651249D3535A}"/>
          </ac:spMkLst>
        </pc:spChg>
        <pc:spChg chg="add del">
          <ac:chgData name="Samuel Chukwuji" userId="96691320464dc114" providerId="LiveId" clId="{9AC9AE4B-00F7-4FF5-A110-17C4BD5EDD63}" dt="2024-08-07T00:15:38.476" v="199" actId="26606"/>
          <ac:spMkLst>
            <pc:docMk/>
            <pc:sldMk cId="96821174" sldId="263"/>
            <ac:spMk id="13" creationId="{6753252F-4873-4F63-801D-CC719279A7D5}"/>
          </ac:spMkLst>
        </pc:spChg>
        <pc:spChg chg="add">
          <ac:chgData name="Samuel Chukwuji" userId="96691320464dc114" providerId="LiveId" clId="{9AC9AE4B-00F7-4FF5-A110-17C4BD5EDD63}" dt="2024-08-07T00:15:38.480" v="200" actId="26606"/>
          <ac:spMkLst>
            <pc:docMk/>
            <pc:sldMk cId="96821174" sldId="263"/>
            <ac:spMk id="15" creationId="{A4AC5506-6312-4701-8D3C-40187889A947}"/>
          </ac:spMkLst>
        </pc:spChg>
        <pc:picChg chg="mod">
          <ac:chgData name="Samuel Chukwuji" userId="96691320464dc114" providerId="LiveId" clId="{9AC9AE4B-00F7-4FF5-A110-17C4BD5EDD63}" dt="2024-08-07T00:15:38.480" v="200" actId="26606"/>
          <ac:picMkLst>
            <pc:docMk/>
            <pc:sldMk cId="96821174" sldId="263"/>
            <ac:picMk id="5" creationId="{28BF0DEE-A1B9-B365-B9B6-6705D4D9A082}"/>
          </ac:picMkLst>
        </pc:picChg>
      </pc:sldChg>
      <pc:sldChg chg="addSp modSp mod setBg">
        <pc:chgData name="Samuel Chukwuji" userId="96691320464dc114" providerId="LiveId" clId="{9AC9AE4B-00F7-4FF5-A110-17C4BD5EDD63}" dt="2024-08-07T00:15:46.314" v="201" actId="26606"/>
        <pc:sldMkLst>
          <pc:docMk/>
          <pc:sldMk cId="3852679289" sldId="264"/>
        </pc:sldMkLst>
        <pc:spChg chg="mod">
          <ac:chgData name="Samuel Chukwuji" userId="96691320464dc114" providerId="LiveId" clId="{9AC9AE4B-00F7-4FF5-A110-17C4BD5EDD63}" dt="2024-08-07T00:15:46.314" v="201" actId="26606"/>
          <ac:spMkLst>
            <pc:docMk/>
            <pc:sldMk cId="3852679289" sldId="264"/>
            <ac:spMk id="2" creationId="{8C332E79-5823-23A5-198D-C48A4EC1E296}"/>
          </ac:spMkLst>
        </pc:spChg>
        <pc:spChg chg="add">
          <ac:chgData name="Samuel Chukwuji" userId="96691320464dc114" providerId="LiveId" clId="{9AC9AE4B-00F7-4FF5-A110-17C4BD5EDD63}" dt="2024-08-07T00:15:46.314" v="201" actId="26606"/>
          <ac:spMkLst>
            <pc:docMk/>
            <pc:sldMk cId="3852679289" sldId="264"/>
            <ac:spMk id="10" creationId="{A8384FB5-9ADC-4DDC-881B-597D56F5B15D}"/>
          </ac:spMkLst>
        </pc:spChg>
        <pc:spChg chg="add">
          <ac:chgData name="Samuel Chukwuji" userId="96691320464dc114" providerId="LiveId" clId="{9AC9AE4B-00F7-4FF5-A110-17C4BD5EDD63}" dt="2024-08-07T00:15:46.314" v="201" actId="26606"/>
          <ac:spMkLst>
            <pc:docMk/>
            <pc:sldMk cId="3852679289" sldId="264"/>
            <ac:spMk id="12" creationId="{1199E1B1-A8C0-4FE8-A5A8-1CB41D69F857}"/>
          </ac:spMkLst>
        </pc:spChg>
        <pc:spChg chg="add">
          <ac:chgData name="Samuel Chukwuji" userId="96691320464dc114" providerId="LiveId" clId="{9AC9AE4B-00F7-4FF5-A110-17C4BD5EDD63}" dt="2024-08-07T00:15:46.314" v="201" actId="26606"/>
          <ac:spMkLst>
            <pc:docMk/>
            <pc:sldMk cId="3852679289" sldId="264"/>
            <ac:spMk id="14" creationId="{84A8DE83-DE75-4B41-9DB4-A7EC0B0DEC0B}"/>
          </ac:spMkLst>
        </pc:spChg>
        <pc:spChg chg="add">
          <ac:chgData name="Samuel Chukwuji" userId="96691320464dc114" providerId="LiveId" clId="{9AC9AE4B-00F7-4FF5-A110-17C4BD5EDD63}" dt="2024-08-07T00:15:46.314" v="201" actId="26606"/>
          <ac:spMkLst>
            <pc:docMk/>
            <pc:sldMk cId="3852679289" sldId="264"/>
            <ac:spMk id="16" creationId="{A7009A0A-BEF5-4EAC-AF15-E4F9F002E239}"/>
          </ac:spMkLst>
        </pc:spChg>
        <pc:picChg chg="mod">
          <ac:chgData name="Samuel Chukwuji" userId="96691320464dc114" providerId="LiveId" clId="{9AC9AE4B-00F7-4FF5-A110-17C4BD5EDD63}" dt="2024-08-07T00:15:46.314" v="201" actId="26606"/>
          <ac:picMkLst>
            <pc:docMk/>
            <pc:sldMk cId="3852679289" sldId="264"/>
            <ac:picMk id="5" creationId="{99977AE5-62F2-A2DE-0BEF-1D35D003CACD}"/>
          </ac:picMkLst>
        </pc:picChg>
      </pc:sldChg>
      <pc:sldChg chg="addSp modSp mod setBg">
        <pc:chgData name="Samuel Chukwuji" userId="96691320464dc114" providerId="LiveId" clId="{9AC9AE4B-00F7-4FF5-A110-17C4BD5EDD63}" dt="2024-08-07T00:15:57.289" v="202" actId="26606"/>
        <pc:sldMkLst>
          <pc:docMk/>
          <pc:sldMk cId="4232156911" sldId="265"/>
        </pc:sldMkLst>
        <pc:spChg chg="mod">
          <ac:chgData name="Samuel Chukwuji" userId="96691320464dc114" providerId="LiveId" clId="{9AC9AE4B-00F7-4FF5-A110-17C4BD5EDD63}" dt="2024-08-07T00:15:57.289" v="202" actId="26606"/>
          <ac:spMkLst>
            <pc:docMk/>
            <pc:sldMk cId="4232156911" sldId="265"/>
            <ac:spMk id="2" creationId="{3811F856-D4A6-E51F-98BF-46ADCD534A12}"/>
          </ac:spMkLst>
        </pc:spChg>
        <pc:spChg chg="add">
          <ac:chgData name="Samuel Chukwuji" userId="96691320464dc114" providerId="LiveId" clId="{9AC9AE4B-00F7-4FF5-A110-17C4BD5EDD63}" dt="2024-08-07T00:15:57.289" v="202" actId="26606"/>
          <ac:spMkLst>
            <pc:docMk/>
            <pc:sldMk cId="4232156911" sldId="265"/>
            <ac:spMk id="10" creationId="{A8384FB5-9ADC-4DDC-881B-597D56F5B15D}"/>
          </ac:spMkLst>
        </pc:spChg>
        <pc:spChg chg="add">
          <ac:chgData name="Samuel Chukwuji" userId="96691320464dc114" providerId="LiveId" clId="{9AC9AE4B-00F7-4FF5-A110-17C4BD5EDD63}" dt="2024-08-07T00:15:57.289" v="202" actId="26606"/>
          <ac:spMkLst>
            <pc:docMk/>
            <pc:sldMk cId="4232156911" sldId="265"/>
            <ac:spMk id="12" creationId="{1199E1B1-A8C0-4FE8-A5A8-1CB41D69F857}"/>
          </ac:spMkLst>
        </pc:spChg>
        <pc:spChg chg="add">
          <ac:chgData name="Samuel Chukwuji" userId="96691320464dc114" providerId="LiveId" clId="{9AC9AE4B-00F7-4FF5-A110-17C4BD5EDD63}" dt="2024-08-07T00:15:57.289" v="202" actId="26606"/>
          <ac:spMkLst>
            <pc:docMk/>
            <pc:sldMk cId="4232156911" sldId="265"/>
            <ac:spMk id="14" creationId="{84A8DE83-DE75-4B41-9DB4-A7EC0B0DEC0B}"/>
          </ac:spMkLst>
        </pc:spChg>
        <pc:spChg chg="add">
          <ac:chgData name="Samuel Chukwuji" userId="96691320464dc114" providerId="LiveId" clId="{9AC9AE4B-00F7-4FF5-A110-17C4BD5EDD63}" dt="2024-08-07T00:15:57.289" v="202" actId="26606"/>
          <ac:spMkLst>
            <pc:docMk/>
            <pc:sldMk cId="4232156911" sldId="265"/>
            <ac:spMk id="16" creationId="{A7009A0A-BEF5-4EAC-AF15-E4F9F002E239}"/>
          </ac:spMkLst>
        </pc:spChg>
        <pc:picChg chg="mod">
          <ac:chgData name="Samuel Chukwuji" userId="96691320464dc114" providerId="LiveId" clId="{9AC9AE4B-00F7-4FF5-A110-17C4BD5EDD63}" dt="2024-08-07T00:15:57.289" v="202" actId="26606"/>
          <ac:picMkLst>
            <pc:docMk/>
            <pc:sldMk cId="4232156911" sldId="265"/>
            <ac:picMk id="5" creationId="{A63B2673-83A8-69B2-0FC5-12FF316A7979}"/>
          </ac:picMkLst>
        </pc:picChg>
      </pc:sldChg>
      <pc:sldChg chg="addSp delSp modSp mod setBg">
        <pc:chgData name="Samuel Chukwuji" userId="96691320464dc114" providerId="LiveId" clId="{9AC9AE4B-00F7-4FF5-A110-17C4BD5EDD63}" dt="2024-08-07T00:17:08.098" v="235" actId="26606"/>
        <pc:sldMkLst>
          <pc:docMk/>
          <pc:sldMk cId="3421702155" sldId="266"/>
        </pc:sldMkLst>
        <pc:spChg chg="mod">
          <ac:chgData name="Samuel Chukwuji" userId="96691320464dc114" providerId="LiveId" clId="{9AC9AE4B-00F7-4FF5-A110-17C4BD5EDD63}" dt="2024-08-07T00:17:08.098" v="235" actId="26606"/>
          <ac:spMkLst>
            <pc:docMk/>
            <pc:sldMk cId="3421702155" sldId="266"/>
            <ac:spMk id="2" creationId="{47198E7D-1275-DBB4-10EC-EF23558DC098}"/>
          </ac:spMkLst>
        </pc:spChg>
        <pc:spChg chg="add del">
          <ac:chgData name="Samuel Chukwuji" userId="96691320464dc114" providerId="LiveId" clId="{9AC9AE4B-00F7-4FF5-A110-17C4BD5EDD63}" dt="2024-08-07T00:16:13.495" v="204" actId="26606"/>
          <ac:spMkLst>
            <pc:docMk/>
            <pc:sldMk cId="3421702155" sldId="266"/>
            <ac:spMk id="13" creationId="{2151139A-886F-4B97-8815-729AD3831BBD}"/>
          </ac:spMkLst>
        </pc:spChg>
        <pc:spChg chg="add del">
          <ac:chgData name="Samuel Chukwuji" userId="96691320464dc114" providerId="LiveId" clId="{9AC9AE4B-00F7-4FF5-A110-17C4BD5EDD63}" dt="2024-08-07T00:16:13.495" v="204" actId="26606"/>
          <ac:spMkLst>
            <pc:docMk/>
            <pc:sldMk cId="3421702155" sldId="266"/>
            <ac:spMk id="15" creationId="{AB5E08C4-8CDD-4623-A5B8-E998C6DEE3B7}"/>
          </ac:spMkLst>
        </pc:spChg>
        <pc:spChg chg="add del">
          <ac:chgData name="Samuel Chukwuji" userId="96691320464dc114" providerId="LiveId" clId="{9AC9AE4B-00F7-4FF5-A110-17C4BD5EDD63}" dt="2024-08-07T00:16:13.495" v="204" actId="26606"/>
          <ac:spMkLst>
            <pc:docMk/>
            <pc:sldMk cId="3421702155" sldId="266"/>
            <ac:spMk id="17" creationId="{15F33878-D502-4FFA-8ACE-F2AECDB2A23F}"/>
          </ac:spMkLst>
        </pc:spChg>
        <pc:spChg chg="add del">
          <ac:chgData name="Samuel Chukwuji" userId="96691320464dc114" providerId="LiveId" clId="{9AC9AE4B-00F7-4FF5-A110-17C4BD5EDD63}" dt="2024-08-07T00:16:13.495" v="204" actId="26606"/>
          <ac:spMkLst>
            <pc:docMk/>
            <pc:sldMk cId="3421702155" sldId="266"/>
            <ac:spMk id="19" creationId="{D3539FEE-81D3-4406-802E-60B20B16F4F6}"/>
          </ac:spMkLst>
        </pc:spChg>
        <pc:spChg chg="add del">
          <ac:chgData name="Samuel Chukwuji" userId="96691320464dc114" providerId="LiveId" clId="{9AC9AE4B-00F7-4FF5-A110-17C4BD5EDD63}" dt="2024-08-07T00:16:13.495" v="204" actId="26606"/>
          <ac:spMkLst>
            <pc:docMk/>
            <pc:sldMk cId="3421702155" sldId="266"/>
            <ac:spMk id="21" creationId="{DC701763-729E-462F-A5A8-E0DEFEB1E2E4}"/>
          </ac:spMkLst>
        </pc:spChg>
        <pc:spChg chg="add del">
          <ac:chgData name="Samuel Chukwuji" userId="96691320464dc114" providerId="LiveId" clId="{9AC9AE4B-00F7-4FF5-A110-17C4BD5EDD63}" dt="2024-08-07T00:16:20.338" v="206" actId="26606"/>
          <ac:spMkLst>
            <pc:docMk/>
            <pc:sldMk cId="3421702155" sldId="266"/>
            <ac:spMk id="23" creationId="{C4879EFC-8E62-4E00-973C-C45EE9EC676D}"/>
          </ac:spMkLst>
        </pc:spChg>
        <pc:spChg chg="add del">
          <ac:chgData name="Samuel Chukwuji" userId="96691320464dc114" providerId="LiveId" clId="{9AC9AE4B-00F7-4FF5-A110-17C4BD5EDD63}" dt="2024-08-07T00:16:20.338" v="206" actId="26606"/>
          <ac:spMkLst>
            <pc:docMk/>
            <pc:sldMk cId="3421702155" sldId="266"/>
            <ac:spMk id="24" creationId="{D6A9C53F-5F90-40A5-8C85-5412D39C8C68}"/>
          </ac:spMkLst>
        </pc:spChg>
        <pc:spChg chg="add del">
          <ac:chgData name="Samuel Chukwuji" userId="96691320464dc114" providerId="LiveId" clId="{9AC9AE4B-00F7-4FF5-A110-17C4BD5EDD63}" dt="2024-08-07T00:16:25.316" v="208" actId="26606"/>
          <ac:spMkLst>
            <pc:docMk/>
            <pc:sldMk cId="3421702155" sldId="266"/>
            <ac:spMk id="26" creationId="{2151139A-886F-4B97-8815-729AD3831BBD}"/>
          </ac:spMkLst>
        </pc:spChg>
        <pc:spChg chg="add del">
          <ac:chgData name="Samuel Chukwuji" userId="96691320464dc114" providerId="LiveId" clId="{9AC9AE4B-00F7-4FF5-A110-17C4BD5EDD63}" dt="2024-08-07T00:16:25.316" v="208" actId="26606"/>
          <ac:spMkLst>
            <pc:docMk/>
            <pc:sldMk cId="3421702155" sldId="266"/>
            <ac:spMk id="27" creationId="{AB5E08C4-8CDD-4623-A5B8-E998C6DEE3B7}"/>
          </ac:spMkLst>
        </pc:spChg>
        <pc:spChg chg="add del">
          <ac:chgData name="Samuel Chukwuji" userId="96691320464dc114" providerId="LiveId" clId="{9AC9AE4B-00F7-4FF5-A110-17C4BD5EDD63}" dt="2024-08-07T00:16:25.316" v="208" actId="26606"/>
          <ac:spMkLst>
            <pc:docMk/>
            <pc:sldMk cId="3421702155" sldId="266"/>
            <ac:spMk id="28" creationId="{15F33878-D502-4FFA-8ACE-F2AECDB2A23F}"/>
          </ac:spMkLst>
        </pc:spChg>
        <pc:spChg chg="add del">
          <ac:chgData name="Samuel Chukwuji" userId="96691320464dc114" providerId="LiveId" clId="{9AC9AE4B-00F7-4FF5-A110-17C4BD5EDD63}" dt="2024-08-07T00:16:25.316" v="208" actId="26606"/>
          <ac:spMkLst>
            <pc:docMk/>
            <pc:sldMk cId="3421702155" sldId="266"/>
            <ac:spMk id="29" creationId="{D3539FEE-81D3-4406-802E-60B20B16F4F6}"/>
          </ac:spMkLst>
        </pc:spChg>
        <pc:spChg chg="add del">
          <ac:chgData name="Samuel Chukwuji" userId="96691320464dc114" providerId="LiveId" clId="{9AC9AE4B-00F7-4FF5-A110-17C4BD5EDD63}" dt="2024-08-07T00:16:25.316" v="208" actId="26606"/>
          <ac:spMkLst>
            <pc:docMk/>
            <pc:sldMk cId="3421702155" sldId="266"/>
            <ac:spMk id="30" creationId="{DC701763-729E-462F-A5A8-E0DEFEB1E2E4}"/>
          </ac:spMkLst>
        </pc:spChg>
        <pc:spChg chg="add del">
          <ac:chgData name="Samuel Chukwuji" userId="96691320464dc114" providerId="LiveId" clId="{9AC9AE4B-00F7-4FF5-A110-17C4BD5EDD63}" dt="2024-08-07T00:16:27.254" v="210" actId="26606"/>
          <ac:spMkLst>
            <pc:docMk/>
            <pc:sldMk cId="3421702155" sldId="266"/>
            <ac:spMk id="32" creationId="{C4879EFC-8E62-4E00-973C-C45EE9EC676D}"/>
          </ac:spMkLst>
        </pc:spChg>
        <pc:spChg chg="add del">
          <ac:chgData name="Samuel Chukwuji" userId="96691320464dc114" providerId="LiveId" clId="{9AC9AE4B-00F7-4FF5-A110-17C4BD5EDD63}" dt="2024-08-07T00:16:27.254" v="210" actId="26606"/>
          <ac:spMkLst>
            <pc:docMk/>
            <pc:sldMk cId="3421702155" sldId="266"/>
            <ac:spMk id="33" creationId="{D6A9C53F-5F90-40A5-8C85-5412D39C8C68}"/>
          </ac:spMkLst>
        </pc:spChg>
        <pc:spChg chg="add del">
          <ac:chgData name="Samuel Chukwuji" userId="96691320464dc114" providerId="LiveId" clId="{9AC9AE4B-00F7-4FF5-A110-17C4BD5EDD63}" dt="2024-08-07T00:16:32.375" v="212" actId="26606"/>
          <ac:spMkLst>
            <pc:docMk/>
            <pc:sldMk cId="3421702155" sldId="266"/>
            <ac:spMk id="35" creationId="{2151139A-886F-4B97-8815-729AD3831BBD}"/>
          </ac:spMkLst>
        </pc:spChg>
        <pc:spChg chg="add del">
          <ac:chgData name="Samuel Chukwuji" userId="96691320464dc114" providerId="LiveId" clId="{9AC9AE4B-00F7-4FF5-A110-17C4BD5EDD63}" dt="2024-08-07T00:16:32.375" v="212" actId="26606"/>
          <ac:spMkLst>
            <pc:docMk/>
            <pc:sldMk cId="3421702155" sldId="266"/>
            <ac:spMk id="36" creationId="{AB5E08C4-8CDD-4623-A5B8-E998C6DEE3B7}"/>
          </ac:spMkLst>
        </pc:spChg>
        <pc:spChg chg="add del">
          <ac:chgData name="Samuel Chukwuji" userId="96691320464dc114" providerId="LiveId" clId="{9AC9AE4B-00F7-4FF5-A110-17C4BD5EDD63}" dt="2024-08-07T00:16:32.375" v="212" actId="26606"/>
          <ac:spMkLst>
            <pc:docMk/>
            <pc:sldMk cId="3421702155" sldId="266"/>
            <ac:spMk id="37" creationId="{15F33878-D502-4FFA-8ACE-F2AECDB2A23F}"/>
          </ac:spMkLst>
        </pc:spChg>
        <pc:spChg chg="add del">
          <ac:chgData name="Samuel Chukwuji" userId="96691320464dc114" providerId="LiveId" clId="{9AC9AE4B-00F7-4FF5-A110-17C4BD5EDD63}" dt="2024-08-07T00:16:32.375" v="212" actId="26606"/>
          <ac:spMkLst>
            <pc:docMk/>
            <pc:sldMk cId="3421702155" sldId="266"/>
            <ac:spMk id="38" creationId="{D3539FEE-81D3-4406-802E-60B20B16F4F6}"/>
          </ac:spMkLst>
        </pc:spChg>
        <pc:spChg chg="add del">
          <ac:chgData name="Samuel Chukwuji" userId="96691320464dc114" providerId="LiveId" clId="{9AC9AE4B-00F7-4FF5-A110-17C4BD5EDD63}" dt="2024-08-07T00:16:32.375" v="212" actId="26606"/>
          <ac:spMkLst>
            <pc:docMk/>
            <pc:sldMk cId="3421702155" sldId="266"/>
            <ac:spMk id="39" creationId="{DC701763-729E-462F-A5A8-E0DEFEB1E2E4}"/>
          </ac:spMkLst>
        </pc:spChg>
        <pc:spChg chg="add del">
          <ac:chgData name="Samuel Chukwuji" userId="96691320464dc114" providerId="LiveId" clId="{9AC9AE4B-00F7-4FF5-A110-17C4BD5EDD63}" dt="2024-08-07T00:16:34.175" v="214" actId="26606"/>
          <ac:spMkLst>
            <pc:docMk/>
            <pc:sldMk cId="3421702155" sldId="266"/>
            <ac:spMk id="41" creationId="{C4879EFC-8E62-4E00-973C-C45EE9EC676D}"/>
          </ac:spMkLst>
        </pc:spChg>
        <pc:spChg chg="add del">
          <ac:chgData name="Samuel Chukwuji" userId="96691320464dc114" providerId="LiveId" clId="{9AC9AE4B-00F7-4FF5-A110-17C4BD5EDD63}" dt="2024-08-07T00:16:34.175" v="214" actId="26606"/>
          <ac:spMkLst>
            <pc:docMk/>
            <pc:sldMk cId="3421702155" sldId="266"/>
            <ac:spMk id="42" creationId="{D6A9C53F-5F90-40A5-8C85-5412D39C8C68}"/>
          </ac:spMkLst>
        </pc:spChg>
        <pc:spChg chg="add del">
          <ac:chgData name="Samuel Chukwuji" userId="96691320464dc114" providerId="LiveId" clId="{9AC9AE4B-00F7-4FF5-A110-17C4BD5EDD63}" dt="2024-08-07T00:16:40.638" v="216" actId="26606"/>
          <ac:spMkLst>
            <pc:docMk/>
            <pc:sldMk cId="3421702155" sldId="266"/>
            <ac:spMk id="44" creationId="{2151139A-886F-4B97-8815-729AD3831BBD}"/>
          </ac:spMkLst>
        </pc:spChg>
        <pc:spChg chg="add del">
          <ac:chgData name="Samuel Chukwuji" userId="96691320464dc114" providerId="LiveId" clId="{9AC9AE4B-00F7-4FF5-A110-17C4BD5EDD63}" dt="2024-08-07T00:16:40.638" v="216" actId="26606"/>
          <ac:spMkLst>
            <pc:docMk/>
            <pc:sldMk cId="3421702155" sldId="266"/>
            <ac:spMk id="45" creationId="{AB5E08C4-8CDD-4623-A5B8-E998C6DEE3B7}"/>
          </ac:spMkLst>
        </pc:spChg>
        <pc:spChg chg="add del">
          <ac:chgData name="Samuel Chukwuji" userId="96691320464dc114" providerId="LiveId" clId="{9AC9AE4B-00F7-4FF5-A110-17C4BD5EDD63}" dt="2024-08-07T00:16:40.638" v="216" actId="26606"/>
          <ac:spMkLst>
            <pc:docMk/>
            <pc:sldMk cId="3421702155" sldId="266"/>
            <ac:spMk id="46" creationId="{15F33878-D502-4FFA-8ACE-F2AECDB2A23F}"/>
          </ac:spMkLst>
        </pc:spChg>
        <pc:spChg chg="add del">
          <ac:chgData name="Samuel Chukwuji" userId="96691320464dc114" providerId="LiveId" clId="{9AC9AE4B-00F7-4FF5-A110-17C4BD5EDD63}" dt="2024-08-07T00:16:40.638" v="216" actId="26606"/>
          <ac:spMkLst>
            <pc:docMk/>
            <pc:sldMk cId="3421702155" sldId="266"/>
            <ac:spMk id="47" creationId="{D3539FEE-81D3-4406-802E-60B20B16F4F6}"/>
          </ac:spMkLst>
        </pc:spChg>
        <pc:spChg chg="add del">
          <ac:chgData name="Samuel Chukwuji" userId="96691320464dc114" providerId="LiveId" clId="{9AC9AE4B-00F7-4FF5-A110-17C4BD5EDD63}" dt="2024-08-07T00:16:40.638" v="216" actId="26606"/>
          <ac:spMkLst>
            <pc:docMk/>
            <pc:sldMk cId="3421702155" sldId="266"/>
            <ac:spMk id="48" creationId="{DC701763-729E-462F-A5A8-E0DEFEB1E2E4}"/>
          </ac:spMkLst>
        </pc:spChg>
        <pc:spChg chg="add del">
          <ac:chgData name="Samuel Chukwuji" userId="96691320464dc114" providerId="LiveId" clId="{9AC9AE4B-00F7-4FF5-A110-17C4BD5EDD63}" dt="2024-08-07T00:16:42.144" v="218" actId="26606"/>
          <ac:spMkLst>
            <pc:docMk/>
            <pc:sldMk cId="3421702155" sldId="266"/>
            <ac:spMk id="50" creationId="{C4879EFC-8E62-4E00-973C-C45EE9EC676D}"/>
          </ac:spMkLst>
        </pc:spChg>
        <pc:spChg chg="add del">
          <ac:chgData name="Samuel Chukwuji" userId="96691320464dc114" providerId="LiveId" clId="{9AC9AE4B-00F7-4FF5-A110-17C4BD5EDD63}" dt="2024-08-07T00:16:42.144" v="218" actId="26606"/>
          <ac:spMkLst>
            <pc:docMk/>
            <pc:sldMk cId="3421702155" sldId="266"/>
            <ac:spMk id="51" creationId="{D6A9C53F-5F90-40A5-8C85-5412D39C8C68}"/>
          </ac:spMkLst>
        </pc:spChg>
        <pc:spChg chg="add del">
          <ac:chgData name="Samuel Chukwuji" userId="96691320464dc114" providerId="LiveId" clId="{9AC9AE4B-00F7-4FF5-A110-17C4BD5EDD63}" dt="2024-08-07T00:16:43.719" v="220" actId="26606"/>
          <ac:spMkLst>
            <pc:docMk/>
            <pc:sldMk cId="3421702155" sldId="266"/>
            <ac:spMk id="53" creationId="{2151139A-886F-4B97-8815-729AD3831BBD}"/>
          </ac:spMkLst>
        </pc:spChg>
        <pc:spChg chg="add del">
          <ac:chgData name="Samuel Chukwuji" userId="96691320464dc114" providerId="LiveId" clId="{9AC9AE4B-00F7-4FF5-A110-17C4BD5EDD63}" dt="2024-08-07T00:16:43.719" v="220" actId="26606"/>
          <ac:spMkLst>
            <pc:docMk/>
            <pc:sldMk cId="3421702155" sldId="266"/>
            <ac:spMk id="54" creationId="{AB5E08C4-8CDD-4623-A5B8-E998C6DEE3B7}"/>
          </ac:spMkLst>
        </pc:spChg>
        <pc:spChg chg="add del">
          <ac:chgData name="Samuel Chukwuji" userId="96691320464dc114" providerId="LiveId" clId="{9AC9AE4B-00F7-4FF5-A110-17C4BD5EDD63}" dt="2024-08-07T00:16:43.719" v="220" actId="26606"/>
          <ac:spMkLst>
            <pc:docMk/>
            <pc:sldMk cId="3421702155" sldId="266"/>
            <ac:spMk id="55" creationId="{15F33878-D502-4FFA-8ACE-F2AECDB2A23F}"/>
          </ac:spMkLst>
        </pc:spChg>
        <pc:spChg chg="add del">
          <ac:chgData name="Samuel Chukwuji" userId="96691320464dc114" providerId="LiveId" clId="{9AC9AE4B-00F7-4FF5-A110-17C4BD5EDD63}" dt="2024-08-07T00:16:43.719" v="220" actId="26606"/>
          <ac:spMkLst>
            <pc:docMk/>
            <pc:sldMk cId="3421702155" sldId="266"/>
            <ac:spMk id="56" creationId="{D3539FEE-81D3-4406-802E-60B20B16F4F6}"/>
          </ac:spMkLst>
        </pc:spChg>
        <pc:spChg chg="add del">
          <ac:chgData name="Samuel Chukwuji" userId="96691320464dc114" providerId="LiveId" clId="{9AC9AE4B-00F7-4FF5-A110-17C4BD5EDD63}" dt="2024-08-07T00:16:43.719" v="220" actId="26606"/>
          <ac:spMkLst>
            <pc:docMk/>
            <pc:sldMk cId="3421702155" sldId="266"/>
            <ac:spMk id="57" creationId="{DC701763-729E-462F-A5A8-E0DEFEB1E2E4}"/>
          </ac:spMkLst>
        </pc:spChg>
        <pc:spChg chg="add del">
          <ac:chgData name="Samuel Chukwuji" userId="96691320464dc114" providerId="LiveId" clId="{9AC9AE4B-00F7-4FF5-A110-17C4BD5EDD63}" dt="2024-08-07T00:16:46.363" v="222" actId="26606"/>
          <ac:spMkLst>
            <pc:docMk/>
            <pc:sldMk cId="3421702155" sldId="266"/>
            <ac:spMk id="59" creationId="{C4879EFC-8E62-4E00-973C-C45EE9EC676D}"/>
          </ac:spMkLst>
        </pc:spChg>
        <pc:spChg chg="add del">
          <ac:chgData name="Samuel Chukwuji" userId="96691320464dc114" providerId="LiveId" clId="{9AC9AE4B-00F7-4FF5-A110-17C4BD5EDD63}" dt="2024-08-07T00:16:46.363" v="222" actId="26606"/>
          <ac:spMkLst>
            <pc:docMk/>
            <pc:sldMk cId="3421702155" sldId="266"/>
            <ac:spMk id="60" creationId="{D6A9C53F-5F90-40A5-8C85-5412D39C8C68}"/>
          </ac:spMkLst>
        </pc:spChg>
        <pc:spChg chg="add del">
          <ac:chgData name="Samuel Chukwuji" userId="96691320464dc114" providerId="LiveId" clId="{9AC9AE4B-00F7-4FF5-A110-17C4BD5EDD63}" dt="2024-08-07T00:16:49.259" v="224" actId="26606"/>
          <ac:spMkLst>
            <pc:docMk/>
            <pc:sldMk cId="3421702155" sldId="266"/>
            <ac:spMk id="62" creationId="{2151139A-886F-4B97-8815-729AD3831BBD}"/>
          </ac:spMkLst>
        </pc:spChg>
        <pc:spChg chg="add del">
          <ac:chgData name="Samuel Chukwuji" userId="96691320464dc114" providerId="LiveId" clId="{9AC9AE4B-00F7-4FF5-A110-17C4BD5EDD63}" dt="2024-08-07T00:16:49.259" v="224" actId="26606"/>
          <ac:spMkLst>
            <pc:docMk/>
            <pc:sldMk cId="3421702155" sldId="266"/>
            <ac:spMk id="63" creationId="{AB5E08C4-8CDD-4623-A5B8-E998C6DEE3B7}"/>
          </ac:spMkLst>
        </pc:spChg>
        <pc:spChg chg="add del">
          <ac:chgData name="Samuel Chukwuji" userId="96691320464dc114" providerId="LiveId" clId="{9AC9AE4B-00F7-4FF5-A110-17C4BD5EDD63}" dt="2024-08-07T00:16:49.259" v="224" actId="26606"/>
          <ac:spMkLst>
            <pc:docMk/>
            <pc:sldMk cId="3421702155" sldId="266"/>
            <ac:spMk id="64" creationId="{15F33878-D502-4FFA-8ACE-F2AECDB2A23F}"/>
          </ac:spMkLst>
        </pc:spChg>
        <pc:spChg chg="add del">
          <ac:chgData name="Samuel Chukwuji" userId="96691320464dc114" providerId="LiveId" clId="{9AC9AE4B-00F7-4FF5-A110-17C4BD5EDD63}" dt="2024-08-07T00:16:49.259" v="224" actId="26606"/>
          <ac:spMkLst>
            <pc:docMk/>
            <pc:sldMk cId="3421702155" sldId="266"/>
            <ac:spMk id="65" creationId="{D3539FEE-81D3-4406-802E-60B20B16F4F6}"/>
          </ac:spMkLst>
        </pc:spChg>
        <pc:spChg chg="add del">
          <ac:chgData name="Samuel Chukwuji" userId="96691320464dc114" providerId="LiveId" clId="{9AC9AE4B-00F7-4FF5-A110-17C4BD5EDD63}" dt="2024-08-07T00:16:49.259" v="224" actId="26606"/>
          <ac:spMkLst>
            <pc:docMk/>
            <pc:sldMk cId="3421702155" sldId="266"/>
            <ac:spMk id="66" creationId="{DC701763-729E-462F-A5A8-E0DEFEB1E2E4}"/>
          </ac:spMkLst>
        </pc:spChg>
        <pc:spChg chg="add del">
          <ac:chgData name="Samuel Chukwuji" userId="96691320464dc114" providerId="LiveId" clId="{9AC9AE4B-00F7-4FF5-A110-17C4BD5EDD63}" dt="2024-08-07T00:16:52.400" v="226" actId="26606"/>
          <ac:spMkLst>
            <pc:docMk/>
            <pc:sldMk cId="3421702155" sldId="266"/>
            <ac:spMk id="68" creationId="{C4879EFC-8E62-4E00-973C-C45EE9EC676D}"/>
          </ac:spMkLst>
        </pc:spChg>
        <pc:spChg chg="add del">
          <ac:chgData name="Samuel Chukwuji" userId="96691320464dc114" providerId="LiveId" clId="{9AC9AE4B-00F7-4FF5-A110-17C4BD5EDD63}" dt="2024-08-07T00:16:52.400" v="226" actId="26606"/>
          <ac:spMkLst>
            <pc:docMk/>
            <pc:sldMk cId="3421702155" sldId="266"/>
            <ac:spMk id="69" creationId="{D6A9C53F-5F90-40A5-8C85-5412D39C8C68}"/>
          </ac:spMkLst>
        </pc:spChg>
        <pc:spChg chg="add del">
          <ac:chgData name="Samuel Chukwuji" userId="96691320464dc114" providerId="LiveId" clId="{9AC9AE4B-00F7-4FF5-A110-17C4BD5EDD63}" dt="2024-08-07T00:16:53.864" v="228" actId="26606"/>
          <ac:spMkLst>
            <pc:docMk/>
            <pc:sldMk cId="3421702155" sldId="266"/>
            <ac:spMk id="71" creationId="{2151139A-886F-4B97-8815-729AD3831BBD}"/>
          </ac:spMkLst>
        </pc:spChg>
        <pc:spChg chg="add del">
          <ac:chgData name="Samuel Chukwuji" userId="96691320464dc114" providerId="LiveId" clId="{9AC9AE4B-00F7-4FF5-A110-17C4BD5EDD63}" dt="2024-08-07T00:16:53.864" v="228" actId="26606"/>
          <ac:spMkLst>
            <pc:docMk/>
            <pc:sldMk cId="3421702155" sldId="266"/>
            <ac:spMk id="72" creationId="{AB5E08C4-8CDD-4623-A5B8-E998C6DEE3B7}"/>
          </ac:spMkLst>
        </pc:spChg>
        <pc:spChg chg="add del">
          <ac:chgData name="Samuel Chukwuji" userId="96691320464dc114" providerId="LiveId" clId="{9AC9AE4B-00F7-4FF5-A110-17C4BD5EDD63}" dt="2024-08-07T00:16:53.864" v="228" actId="26606"/>
          <ac:spMkLst>
            <pc:docMk/>
            <pc:sldMk cId="3421702155" sldId="266"/>
            <ac:spMk id="73" creationId="{15F33878-D502-4FFA-8ACE-F2AECDB2A23F}"/>
          </ac:spMkLst>
        </pc:spChg>
        <pc:spChg chg="add del">
          <ac:chgData name="Samuel Chukwuji" userId="96691320464dc114" providerId="LiveId" clId="{9AC9AE4B-00F7-4FF5-A110-17C4BD5EDD63}" dt="2024-08-07T00:16:53.864" v="228" actId="26606"/>
          <ac:spMkLst>
            <pc:docMk/>
            <pc:sldMk cId="3421702155" sldId="266"/>
            <ac:spMk id="74" creationId="{D3539FEE-81D3-4406-802E-60B20B16F4F6}"/>
          </ac:spMkLst>
        </pc:spChg>
        <pc:spChg chg="add del">
          <ac:chgData name="Samuel Chukwuji" userId="96691320464dc114" providerId="LiveId" clId="{9AC9AE4B-00F7-4FF5-A110-17C4BD5EDD63}" dt="2024-08-07T00:16:53.864" v="228" actId="26606"/>
          <ac:spMkLst>
            <pc:docMk/>
            <pc:sldMk cId="3421702155" sldId="266"/>
            <ac:spMk id="75" creationId="{DC701763-729E-462F-A5A8-E0DEFEB1E2E4}"/>
          </ac:spMkLst>
        </pc:spChg>
        <pc:spChg chg="add del">
          <ac:chgData name="Samuel Chukwuji" userId="96691320464dc114" providerId="LiveId" clId="{9AC9AE4B-00F7-4FF5-A110-17C4BD5EDD63}" dt="2024-08-07T00:16:55.475" v="230" actId="26606"/>
          <ac:spMkLst>
            <pc:docMk/>
            <pc:sldMk cId="3421702155" sldId="266"/>
            <ac:spMk id="77" creationId="{C4879EFC-8E62-4E00-973C-C45EE9EC676D}"/>
          </ac:spMkLst>
        </pc:spChg>
        <pc:spChg chg="add del">
          <ac:chgData name="Samuel Chukwuji" userId="96691320464dc114" providerId="LiveId" clId="{9AC9AE4B-00F7-4FF5-A110-17C4BD5EDD63}" dt="2024-08-07T00:16:55.475" v="230" actId="26606"/>
          <ac:spMkLst>
            <pc:docMk/>
            <pc:sldMk cId="3421702155" sldId="266"/>
            <ac:spMk id="78" creationId="{D6A9C53F-5F90-40A5-8C85-5412D39C8C68}"/>
          </ac:spMkLst>
        </pc:spChg>
        <pc:spChg chg="add del">
          <ac:chgData name="Samuel Chukwuji" userId="96691320464dc114" providerId="LiveId" clId="{9AC9AE4B-00F7-4FF5-A110-17C4BD5EDD63}" dt="2024-08-07T00:17:00.072" v="232" actId="26606"/>
          <ac:spMkLst>
            <pc:docMk/>
            <pc:sldMk cId="3421702155" sldId="266"/>
            <ac:spMk id="80" creationId="{2151139A-886F-4B97-8815-729AD3831BBD}"/>
          </ac:spMkLst>
        </pc:spChg>
        <pc:spChg chg="add del">
          <ac:chgData name="Samuel Chukwuji" userId="96691320464dc114" providerId="LiveId" clId="{9AC9AE4B-00F7-4FF5-A110-17C4BD5EDD63}" dt="2024-08-07T00:17:00.072" v="232" actId="26606"/>
          <ac:spMkLst>
            <pc:docMk/>
            <pc:sldMk cId="3421702155" sldId="266"/>
            <ac:spMk id="81" creationId="{AB5E08C4-8CDD-4623-A5B8-E998C6DEE3B7}"/>
          </ac:spMkLst>
        </pc:spChg>
        <pc:spChg chg="add del">
          <ac:chgData name="Samuel Chukwuji" userId="96691320464dc114" providerId="LiveId" clId="{9AC9AE4B-00F7-4FF5-A110-17C4BD5EDD63}" dt="2024-08-07T00:17:00.072" v="232" actId="26606"/>
          <ac:spMkLst>
            <pc:docMk/>
            <pc:sldMk cId="3421702155" sldId="266"/>
            <ac:spMk id="82" creationId="{15F33878-D502-4FFA-8ACE-F2AECDB2A23F}"/>
          </ac:spMkLst>
        </pc:spChg>
        <pc:spChg chg="add del">
          <ac:chgData name="Samuel Chukwuji" userId="96691320464dc114" providerId="LiveId" clId="{9AC9AE4B-00F7-4FF5-A110-17C4BD5EDD63}" dt="2024-08-07T00:17:00.072" v="232" actId="26606"/>
          <ac:spMkLst>
            <pc:docMk/>
            <pc:sldMk cId="3421702155" sldId="266"/>
            <ac:spMk id="83" creationId="{D3539FEE-81D3-4406-802E-60B20B16F4F6}"/>
          </ac:spMkLst>
        </pc:spChg>
        <pc:spChg chg="add del">
          <ac:chgData name="Samuel Chukwuji" userId="96691320464dc114" providerId="LiveId" clId="{9AC9AE4B-00F7-4FF5-A110-17C4BD5EDD63}" dt="2024-08-07T00:17:00.072" v="232" actId="26606"/>
          <ac:spMkLst>
            <pc:docMk/>
            <pc:sldMk cId="3421702155" sldId="266"/>
            <ac:spMk id="84" creationId="{DC701763-729E-462F-A5A8-E0DEFEB1E2E4}"/>
          </ac:spMkLst>
        </pc:spChg>
        <pc:spChg chg="add del">
          <ac:chgData name="Samuel Chukwuji" userId="96691320464dc114" providerId="LiveId" clId="{9AC9AE4B-00F7-4FF5-A110-17C4BD5EDD63}" dt="2024-08-07T00:17:08.091" v="234" actId="26606"/>
          <ac:spMkLst>
            <pc:docMk/>
            <pc:sldMk cId="3421702155" sldId="266"/>
            <ac:spMk id="86" creationId="{C4879EFC-8E62-4E00-973C-C45EE9EC676D}"/>
          </ac:spMkLst>
        </pc:spChg>
        <pc:spChg chg="add del">
          <ac:chgData name="Samuel Chukwuji" userId="96691320464dc114" providerId="LiveId" clId="{9AC9AE4B-00F7-4FF5-A110-17C4BD5EDD63}" dt="2024-08-07T00:17:08.091" v="234" actId="26606"/>
          <ac:spMkLst>
            <pc:docMk/>
            <pc:sldMk cId="3421702155" sldId="266"/>
            <ac:spMk id="87" creationId="{D6A9C53F-5F90-40A5-8C85-5412D39C8C68}"/>
          </ac:spMkLst>
        </pc:spChg>
        <pc:spChg chg="add">
          <ac:chgData name="Samuel Chukwuji" userId="96691320464dc114" providerId="LiveId" clId="{9AC9AE4B-00F7-4FF5-A110-17C4BD5EDD63}" dt="2024-08-07T00:17:08.098" v="235" actId="26606"/>
          <ac:spMkLst>
            <pc:docMk/>
            <pc:sldMk cId="3421702155" sldId="266"/>
            <ac:spMk id="89" creationId="{2151139A-886F-4B97-8815-729AD3831BBD}"/>
          </ac:spMkLst>
        </pc:spChg>
        <pc:spChg chg="add">
          <ac:chgData name="Samuel Chukwuji" userId="96691320464dc114" providerId="LiveId" clId="{9AC9AE4B-00F7-4FF5-A110-17C4BD5EDD63}" dt="2024-08-07T00:17:08.098" v="235" actId="26606"/>
          <ac:spMkLst>
            <pc:docMk/>
            <pc:sldMk cId="3421702155" sldId="266"/>
            <ac:spMk id="90" creationId="{AB5E08C4-8CDD-4623-A5B8-E998C6DEE3B7}"/>
          </ac:spMkLst>
        </pc:spChg>
        <pc:spChg chg="add">
          <ac:chgData name="Samuel Chukwuji" userId="96691320464dc114" providerId="LiveId" clId="{9AC9AE4B-00F7-4FF5-A110-17C4BD5EDD63}" dt="2024-08-07T00:17:08.098" v="235" actId="26606"/>
          <ac:spMkLst>
            <pc:docMk/>
            <pc:sldMk cId="3421702155" sldId="266"/>
            <ac:spMk id="91" creationId="{15F33878-D502-4FFA-8ACE-F2AECDB2A23F}"/>
          </ac:spMkLst>
        </pc:spChg>
        <pc:spChg chg="add">
          <ac:chgData name="Samuel Chukwuji" userId="96691320464dc114" providerId="LiveId" clId="{9AC9AE4B-00F7-4FF5-A110-17C4BD5EDD63}" dt="2024-08-07T00:17:08.098" v="235" actId="26606"/>
          <ac:spMkLst>
            <pc:docMk/>
            <pc:sldMk cId="3421702155" sldId="266"/>
            <ac:spMk id="92" creationId="{D3539FEE-81D3-4406-802E-60B20B16F4F6}"/>
          </ac:spMkLst>
        </pc:spChg>
        <pc:spChg chg="add">
          <ac:chgData name="Samuel Chukwuji" userId="96691320464dc114" providerId="LiveId" clId="{9AC9AE4B-00F7-4FF5-A110-17C4BD5EDD63}" dt="2024-08-07T00:17:08.098" v="235" actId="26606"/>
          <ac:spMkLst>
            <pc:docMk/>
            <pc:sldMk cId="3421702155" sldId="266"/>
            <ac:spMk id="93" creationId="{DC701763-729E-462F-A5A8-E0DEFEB1E2E4}"/>
          </ac:spMkLst>
        </pc:spChg>
        <pc:picChg chg="mod ord">
          <ac:chgData name="Samuel Chukwuji" userId="96691320464dc114" providerId="LiveId" clId="{9AC9AE4B-00F7-4FF5-A110-17C4BD5EDD63}" dt="2024-08-07T00:17:08.098" v="235" actId="26606"/>
          <ac:picMkLst>
            <pc:docMk/>
            <pc:sldMk cId="3421702155" sldId="266"/>
            <ac:picMk id="6" creationId="{3A697AF3-A119-8E69-A709-964B6F717C1B}"/>
          </ac:picMkLst>
        </pc:picChg>
        <pc:picChg chg="mod">
          <ac:chgData name="Samuel Chukwuji" userId="96691320464dc114" providerId="LiveId" clId="{9AC9AE4B-00F7-4FF5-A110-17C4BD5EDD63}" dt="2024-08-07T00:17:08.098" v="235" actId="26606"/>
          <ac:picMkLst>
            <pc:docMk/>
            <pc:sldMk cId="3421702155" sldId="266"/>
            <ac:picMk id="8" creationId="{C8C28900-DD90-FF67-AC5D-B11A08D8984F}"/>
          </ac:picMkLst>
        </pc:picChg>
      </pc:sldChg>
      <pc:sldChg chg="addSp modSp mod setBg">
        <pc:chgData name="Samuel Chukwuji" userId="96691320464dc114" providerId="LiveId" clId="{9AC9AE4B-00F7-4FF5-A110-17C4BD5EDD63}" dt="2024-08-07T00:17:23.512" v="236" actId="26606"/>
        <pc:sldMkLst>
          <pc:docMk/>
          <pc:sldMk cId="3180042363" sldId="267"/>
        </pc:sldMkLst>
        <pc:spChg chg="mod">
          <ac:chgData name="Samuel Chukwuji" userId="96691320464dc114" providerId="LiveId" clId="{9AC9AE4B-00F7-4FF5-A110-17C4BD5EDD63}" dt="2024-08-07T00:17:23.512" v="236" actId="26606"/>
          <ac:spMkLst>
            <pc:docMk/>
            <pc:sldMk cId="3180042363" sldId="267"/>
            <ac:spMk id="2" creationId="{A38619B8-68F3-3C1A-EFE6-5FDDDAFC1B37}"/>
          </ac:spMkLst>
        </pc:spChg>
        <pc:spChg chg="mod">
          <ac:chgData name="Samuel Chukwuji" userId="96691320464dc114" providerId="LiveId" clId="{9AC9AE4B-00F7-4FF5-A110-17C4BD5EDD63}" dt="2024-08-07T00:17:23.512" v="236" actId="26606"/>
          <ac:spMkLst>
            <pc:docMk/>
            <pc:sldMk cId="3180042363" sldId="267"/>
            <ac:spMk id="3" creationId="{146B6FDC-AAB9-2D88-105B-EAAAA2D94EF1}"/>
          </ac:spMkLst>
        </pc:spChg>
        <pc:spChg chg="mod">
          <ac:chgData name="Samuel Chukwuji" userId="96691320464dc114" providerId="LiveId" clId="{9AC9AE4B-00F7-4FF5-A110-17C4BD5EDD63}" dt="2024-08-07T00:17:23.512" v="236" actId="26606"/>
          <ac:spMkLst>
            <pc:docMk/>
            <pc:sldMk cId="3180042363" sldId="267"/>
            <ac:spMk id="5" creationId="{C868B665-6BFA-8543-F9F3-4E7F2A12AB66}"/>
          </ac:spMkLst>
        </pc:spChg>
        <pc:spChg chg="add">
          <ac:chgData name="Samuel Chukwuji" userId="96691320464dc114" providerId="LiveId" clId="{9AC9AE4B-00F7-4FF5-A110-17C4BD5EDD63}" dt="2024-08-07T00:17:23.512" v="236" actId="26606"/>
          <ac:spMkLst>
            <pc:docMk/>
            <pc:sldMk cId="3180042363" sldId="267"/>
            <ac:spMk id="15" creationId="{BACC6370-2D7E-4714-9D71-7542949D7D5D}"/>
          </ac:spMkLst>
        </pc:spChg>
        <pc:spChg chg="add">
          <ac:chgData name="Samuel Chukwuji" userId="96691320464dc114" providerId="LiveId" clId="{9AC9AE4B-00F7-4FF5-A110-17C4BD5EDD63}" dt="2024-08-07T00:17:23.512" v="236" actId="26606"/>
          <ac:spMkLst>
            <pc:docMk/>
            <pc:sldMk cId="3180042363" sldId="267"/>
            <ac:spMk id="17" creationId="{F68B3F68-107C-434F-AA38-110D5EA91B85}"/>
          </ac:spMkLst>
        </pc:spChg>
        <pc:spChg chg="add">
          <ac:chgData name="Samuel Chukwuji" userId="96691320464dc114" providerId="LiveId" clId="{9AC9AE4B-00F7-4FF5-A110-17C4BD5EDD63}" dt="2024-08-07T00:17:23.512" v="236" actId="26606"/>
          <ac:spMkLst>
            <pc:docMk/>
            <pc:sldMk cId="3180042363" sldId="267"/>
            <ac:spMk id="19" creationId="{AAD0DBB9-1A4B-4391-81D4-CB19F9AB918A}"/>
          </ac:spMkLst>
        </pc:spChg>
        <pc:spChg chg="add">
          <ac:chgData name="Samuel Chukwuji" userId="96691320464dc114" providerId="LiveId" clId="{9AC9AE4B-00F7-4FF5-A110-17C4BD5EDD63}" dt="2024-08-07T00:17:23.512" v="236" actId="26606"/>
          <ac:spMkLst>
            <pc:docMk/>
            <pc:sldMk cId="3180042363" sldId="267"/>
            <ac:spMk id="21" creationId="{063BBA22-50EA-4C4D-BE05-F1CE4E63AA56}"/>
          </ac:spMkLst>
        </pc:spChg>
        <pc:picChg chg="mod">
          <ac:chgData name="Samuel Chukwuji" userId="96691320464dc114" providerId="LiveId" clId="{9AC9AE4B-00F7-4FF5-A110-17C4BD5EDD63}" dt="2024-08-07T00:17:23.512" v="236" actId="26606"/>
          <ac:picMkLst>
            <pc:docMk/>
            <pc:sldMk cId="3180042363" sldId="267"/>
            <ac:picMk id="8" creationId="{19CEA4FE-497B-5BAC-80DC-7615D3A02DD8}"/>
          </ac:picMkLst>
        </pc:picChg>
        <pc:picChg chg="mod">
          <ac:chgData name="Samuel Chukwuji" userId="96691320464dc114" providerId="LiveId" clId="{9AC9AE4B-00F7-4FF5-A110-17C4BD5EDD63}" dt="2024-08-07T00:17:23.512" v="236" actId="26606"/>
          <ac:picMkLst>
            <pc:docMk/>
            <pc:sldMk cId="3180042363" sldId="267"/>
            <ac:picMk id="10" creationId="{A05B2829-B492-4DA5-F17D-A40CB4031D73}"/>
          </ac:picMkLst>
        </pc:picChg>
      </pc:sldChg>
      <pc:sldChg chg="addSp modSp mod setBg">
        <pc:chgData name="Samuel Chukwuji" userId="96691320464dc114" providerId="LiveId" clId="{9AC9AE4B-00F7-4FF5-A110-17C4BD5EDD63}" dt="2024-08-07T00:17:33.135" v="237" actId="26606"/>
        <pc:sldMkLst>
          <pc:docMk/>
          <pc:sldMk cId="1507293212" sldId="268"/>
        </pc:sldMkLst>
        <pc:spChg chg="mod">
          <ac:chgData name="Samuel Chukwuji" userId="96691320464dc114" providerId="LiveId" clId="{9AC9AE4B-00F7-4FF5-A110-17C4BD5EDD63}" dt="2024-08-07T00:17:33.135" v="237" actId="26606"/>
          <ac:spMkLst>
            <pc:docMk/>
            <pc:sldMk cId="1507293212" sldId="268"/>
            <ac:spMk id="2" creationId="{713E75E9-09C8-35CB-5FC5-0F6330C8B792}"/>
          </ac:spMkLst>
        </pc:spChg>
        <pc:spChg chg="mod">
          <ac:chgData name="Samuel Chukwuji" userId="96691320464dc114" providerId="LiveId" clId="{9AC9AE4B-00F7-4FF5-A110-17C4BD5EDD63}" dt="2024-08-07T00:17:33.135" v="237" actId="26606"/>
          <ac:spMkLst>
            <pc:docMk/>
            <pc:sldMk cId="1507293212" sldId="268"/>
            <ac:spMk id="3" creationId="{8774F397-8A7B-ADA0-CF20-34C70F7E967B}"/>
          </ac:spMkLst>
        </pc:spChg>
        <pc:spChg chg="mod">
          <ac:chgData name="Samuel Chukwuji" userId="96691320464dc114" providerId="LiveId" clId="{9AC9AE4B-00F7-4FF5-A110-17C4BD5EDD63}" dt="2024-08-07T00:17:33.135" v="237" actId="26606"/>
          <ac:spMkLst>
            <pc:docMk/>
            <pc:sldMk cId="1507293212" sldId="268"/>
            <ac:spMk id="5" creationId="{39740505-507B-9EBA-321D-AA84F327725D}"/>
          </ac:spMkLst>
        </pc:spChg>
        <pc:spChg chg="add">
          <ac:chgData name="Samuel Chukwuji" userId="96691320464dc114" providerId="LiveId" clId="{9AC9AE4B-00F7-4FF5-A110-17C4BD5EDD63}" dt="2024-08-07T00:17:33.135" v="237" actId="26606"/>
          <ac:spMkLst>
            <pc:docMk/>
            <pc:sldMk cId="1507293212" sldId="268"/>
            <ac:spMk id="19" creationId="{53B021B3-DE93-4AB7-8A18-CF5F1CED88B8}"/>
          </ac:spMkLst>
        </pc:spChg>
        <pc:spChg chg="add">
          <ac:chgData name="Samuel Chukwuji" userId="96691320464dc114" providerId="LiveId" clId="{9AC9AE4B-00F7-4FF5-A110-17C4BD5EDD63}" dt="2024-08-07T00:17:33.135" v="237" actId="26606"/>
          <ac:spMkLst>
            <pc:docMk/>
            <pc:sldMk cId="1507293212" sldId="268"/>
            <ac:spMk id="21" creationId="{52D502E5-F6B4-4D58-B4AE-FC466FF15EE8}"/>
          </ac:spMkLst>
        </pc:spChg>
        <pc:spChg chg="add">
          <ac:chgData name="Samuel Chukwuji" userId="96691320464dc114" providerId="LiveId" clId="{9AC9AE4B-00F7-4FF5-A110-17C4BD5EDD63}" dt="2024-08-07T00:17:33.135" v="237" actId="26606"/>
          <ac:spMkLst>
            <pc:docMk/>
            <pc:sldMk cId="1507293212" sldId="268"/>
            <ac:spMk id="23" creationId="{9DECDBF4-02B6-4BB4-B65B-B8107AD6A9E8}"/>
          </ac:spMkLst>
        </pc:spChg>
        <pc:picChg chg="mod">
          <ac:chgData name="Samuel Chukwuji" userId="96691320464dc114" providerId="LiveId" clId="{9AC9AE4B-00F7-4FF5-A110-17C4BD5EDD63}" dt="2024-08-07T00:17:33.135" v="237" actId="26606"/>
          <ac:picMkLst>
            <pc:docMk/>
            <pc:sldMk cId="1507293212" sldId="268"/>
            <ac:picMk id="8" creationId="{7E9386F8-5A99-93B6-E5C3-9413C951621A}"/>
          </ac:picMkLst>
        </pc:picChg>
        <pc:picChg chg="mod">
          <ac:chgData name="Samuel Chukwuji" userId="96691320464dc114" providerId="LiveId" clId="{9AC9AE4B-00F7-4FF5-A110-17C4BD5EDD63}" dt="2024-08-07T00:17:33.135" v="237" actId="26606"/>
          <ac:picMkLst>
            <pc:docMk/>
            <pc:sldMk cId="1507293212" sldId="268"/>
            <ac:picMk id="14" creationId="{39D5485A-80F8-2210-CA2C-A16D37AC71FA}"/>
          </ac:picMkLst>
        </pc:picChg>
      </pc:sldChg>
      <pc:sldChg chg="addSp delSp modSp mod setBg">
        <pc:chgData name="Samuel Chukwuji" userId="96691320464dc114" providerId="LiveId" clId="{9AC9AE4B-00F7-4FF5-A110-17C4BD5EDD63}" dt="2024-08-07T00:17:58.984" v="250" actId="26606"/>
        <pc:sldMkLst>
          <pc:docMk/>
          <pc:sldMk cId="3857960354" sldId="269"/>
        </pc:sldMkLst>
        <pc:spChg chg="mod">
          <ac:chgData name="Samuel Chukwuji" userId="96691320464dc114" providerId="LiveId" clId="{9AC9AE4B-00F7-4FF5-A110-17C4BD5EDD63}" dt="2024-08-07T00:17:58.984" v="250" actId="26606"/>
          <ac:spMkLst>
            <pc:docMk/>
            <pc:sldMk cId="3857960354" sldId="269"/>
            <ac:spMk id="2" creationId="{89563A37-E7D5-AFCC-72E8-941953BFD4D7}"/>
          </ac:spMkLst>
        </pc:spChg>
        <pc:spChg chg="mod">
          <ac:chgData name="Samuel Chukwuji" userId="96691320464dc114" providerId="LiveId" clId="{9AC9AE4B-00F7-4FF5-A110-17C4BD5EDD63}" dt="2024-08-07T00:17:58.984" v="250" actId="26606"/>
          <ac:spMkLst>
            <pc:docMk/>
            <pc:sldMk cId="3857960354" sldId="269"/>
            <ac:spMk id="3" creationId="{07AE6BB0-F098-1644-75FD-AB79C0CC30DC}"/>
          </ac:spMkLst>
        </pc:spChg>
        <pc:spChg chg="add del">
          <ac:chgData name="Samuel Chukwuji" userId="96691320464dc114" providerId="LiveId" clId="{9AC9AE4B-00F7-4FF5-A110-17C4BD5EDD63}" dt="2024-08-07T00:17:42.704" v="239" actId="26606"/>
          <ac:spMkLst>
            <pc:docMk/>
            <pc:sldMk cId="3857960354" sldId="269"/>
            <ac:spMk id="8" creationId="{09588DA8-065E-4F6F-8EFD-43104AB2E0CF}"/>
          </ac:spMkLst>
        </pc:spChg>
        <pc:spChg chg="add del">
          <ac:chgData name="Samuel Chukwuji" userId="96691320464dc114" providerId="LiveId" clId="{9AC9AE4B-00F7-4FF5-A110-17C4BD5EDD63}" dt="2024-08-07T00:17:42.704" v="239" actId="26606"/>
          <ac:spMkLst>
            <pc:docMk/>
            <pc:sldMk cId="3857960354" sldId="269"/>
            <ac:spMk id="10" creationId="{C4285719-470E-454C-AF62-8323075F1F5B}"/>
          </ac:spMkLst>
        </pc:spChg>
        <pc:spChg chg="add del">
          <ac:chgData name="Samuel Chukwuji" userId="96691320464dc114" providerId="LiveId" clId="{9AC9AE4B-00F7-4FF5-A110-17C4BD5EDD63}" dt="2024-08-07T00:17:42.704" v="239" actId="26606"/>
          <ac:spMkLst>
            <pc:docMk/>
            <pc:sldMk cId="3857960354" sldId="269"/>
            <ac:spMk id="12" creationId="{CD9FE4EF-C4D8-49A0-B2FF-81D8DB7D8A24}"/>
          </ac:spMkLst>
        </pc:spChg>
        <pc:spChg chg="add del">
          <ac:chgData name="Samuel Chukwuji" userId="96691320464dc114" providerId="LiveId" clId="{9AC9AE4B-00F7-4FF5-A110-17C4BD5EDD63}" dt="2024-08-07T00:17:42.704" v="239" actId="26606"/>
          <ac:spMkLst>
            <pc:docMk/>
            <pc:sldMk cId="3857960354" sldId="269"/>
            <ac:spMk id="14" creationId="{4300840D-0A0B-4512-BACA-B439D5B9C57C}"/>
          </ac:spMkLst>
        </pc:spChg>
        <pc:spChg chg="add del">
          <ac:chgData name="Samuel Chukwuji" userId="96691320464dc114" providerId="LiveId" clId="{9AC9AE4B-00F7-4FF5-A110-17C4BD5EDD63}" dt="2024-08-07T00:17:42.704" v="239" actId="26606"/>
          <ac:spMkLst>
            <pc:docMk/>
            <pc:sldMk cId="3857960354" sldId="269"/>
            <ac:spMk id="16" creationId="{D2B78728-A580-49A7-84F9-6EF6F583ADE0}"/>
          </ac:spMkLst>
        </pc:spChg>
        <pc:spChg chg="add del">
          <ac:chgData name="Samuel Chukwuji" userId="96691320464dc114" providerId="LiveId" clId="{9AC9AE4B-00F7-4FF5-A110-17C4BD5EDD63}" dt="2024-08-07T00:17:42.704" v="239" actId="26606"/>
          <ac:spMkLst>
            <pc:docMk/>
            <pc:sldMk cId="3857960354" sldId="269"/>
            <ac:spMk id="18" creationId="{38FAA1A1-D861-433F-88FA-1E9D6FD31D11}"/>
          </ac:spMkLst>
        </pc:spChg>
        <pc:spChg chg="add del">
          <ac:chgData name="Samuel Chukwuji" userId="96691320464dc114" providerId="LiveId" clId="{9AC9AE4B-00F7-4FF5-A110-17C4BD5EDD63}" dt="2024-08-07T00:17:42.704" v="239" actId="26606"/>
          <ac:spMkLst>
            <pc:docMk/>
            <pc:sldMk cId="3857960354" sldId="269"/>
            <ac:spMk id="20" creationId="{8D71EDA1-87BF-4D5D-AB79-F346FD19278A}"/>
          </ac:spMkLst>
        </pc:spChg>
        <pc:spChg chg="add del">
          <ac:chgData name="Samuel Chukwuji" userId="96691320464dc114" providerId="LiveId" clId="{9AC9AE4B-00F7-4FF5-A110-17C4BD5EDD63}" dt="2024-08-07T00:17:46.175" v="241" actId="26606"/>
          <ac:spMkLst>
            <pc:docMk/>
            <pc:sldMk cId="3857960354" sldId="269"/>
            <ac:spMk id="22" creationId="{DAF1966E-FD40-4A4A-B61B-C4DF7FA05F06}"/>
          </ac:spMkLst>
        </pc:spChg>
        <pc:spChg chg="add del">
          <ac:chgData name="Samuel Chukwuji" userId="96691320464dc114" providerId="LiveId" clId="{9AC9AE4B-00F7-4FF5-A110-17C4BD5EDD63}" dt="2024-08-07T00:17:46.175" v="241" actId="26606"/>
          <ac:spMkLst>
            <pc:docMk/>
            <pc:sldMk cId="3857960354" sldId="269"/>
            <ac:spMk id="23" creationId="{047BFA19-D45E-416B-A404-7AF2F3F27017}"/>
          </ac:spMkLst>
        </pc:spChg>
        <pc:spChg chg="add del">
          <ac:chgData name="Samuel Chukwuji" userId="96691320464dc114" providerId="LiveId" clId="{9AC9AE4B-00F7-4FF5-A110-17C4BD5EDD63}" dt="2024-08-07T00:17:46.175" v="241" actId="26606"/>
          <ac:spMkLst>
            <pc:docMk/>
            <pc:sldMk cId="3857960354" sldId="269"/>
            <ac:spMk id="24" creationId="{8E0105E7-23DB-4CF2-8258-FF47C7620F6E}"/>
          </ac:spMkLst>
        </pc:spChg>
        <pc:spChg chg="add del">
          <ac:chgData name="Samuel Chukwuji" userId="96691320464dc114" providerId="LiveId" clId="{9AC9AE4B-00F7-4FF5-A110-17C4BD5EDD63}" dt="2024-08-07T00:17:46.175" v="241" actId="26606"/>
          <ac:spMkLst>
            <pc:docMk/>
            <pc:sldMk cId="3857960354" sldId="269"/>
            <ac:spMk id="25" creationId="{074B4F7D-14B2-478B-8BF5-01E4E0C5D263}"/>
          </ac:spMkLst>
        </pc:spChg>
        <pc:spChg chg="add del">
          <ac:chgData name="Samuel Chukwuji" userId="96691320464dc114" providerId="LiveId" clId="{9AC9AE4B-00F7-4FF5-A110-17C4BD5EDD63}" dt="2024-08-07T00:17:50.492" v="243" actId="26606"/>
          <ac:spMkLst>
            <pc:docMk/>
            <pc:sldMk cId="3857960354" sldId="269"/>
            <ac:spMk id="27" creationId="{70DFC902-7D23-471A-B557-B6B6917D7A0D}"/>
          </ac:spMkLst>
        </pc:spChg>
        <pc:spChg chg="add del">
          <ac:chgData name="Samuel Chukwuji" userId="96691320464dc114" providerId="LiveId" clId="{9AC9AE4B-00F7-4FF5-A110-17C4BD5EDD63}" dt="2024-08-07T00:17:50.492" v="243" actId="26606"/>
          <ac:spMkLst>
            <pc:docMk/>
            <pc:sldMk cId="3857960354" sldId="269"/>
            <ac:spMk id="28" creationId="{A55D5633-D557-4DCA-982C-FF36EB7A1C00}"/>
          </ac:spMkLst>
        </pc:spChg>
        <pc:spChg chg="add del">
          <ac:chgData name="Samuel Chukwuji" userId="96691320464dc114" providerId="LiveId" clId="{9AC9AE4B-00F7-4FF5-A110-17C4BD5EDD63}" dt="2024-08-07T00:17:50.492" v="243" actId="26606"/>
          <ac:spMkLst>
            <pc:docMk/>
            <pc:sldMk cId="3857960354" sldId="269"/>
            <ac:spMk id="29" creationId="{450D3AD2-FA80-415F-A9CE-54D884561CD7}"/>
          </ac:spMkLst>
        </pc:spChg>
        <pc:spChg chg="add del">
          <ac:chgData name="Samuel Chukwuji" userId="96691320464dc114" providerId="LiveId" clId="{9AC9AE4B-00F7-4FF5-A110-17C4BD5EDD63}" dt="2024-08-07T00:17:57.689" v="247" actId="26606"/>
          <ac:spMkLst>
            <pc:docMk/>
            <pc:sldMk cId="3857960354" sldId="269"/>
            <ac:spMk id="33" creationId="{09588DA8-065E-4F6F-8EFD-43104AB2E0CF}"/>
          </ac:spMkLst>
        </pc:spChg>
        <pc:spChg chg="add del">
          <ac:chgData name="Samuel Chukwuji" userId="96691320464dc114" providerId="LiveId" clId="{9AC9AE4B-00F7-4FF5-A110-17C4BD5EDD63}" dt="2024-08-07T00:17:57.689" v="247" actId="26606"/>
          <ac:spMkLst>
            <pc:docMk/>
            <pc:sldMk cId="3857960354" sldId="269"/>
            <ac:spMk id="34" creationId="{C4285719-470E-454C-AF62-8323075F1F5B}"/>
          </ac:spMkLst>
        </pc:spChg>
        <pc:spChg chg="add del">
          <ac:chgData name="Samuel Chukwuji" userId="96691320464dc114" providerId="LiveId" clId="{9AC9AE4B-00F7-4FF5-A110-17C4BD5EDD63}" dt="2024-08-07T00:17:57.689" v="247" actId="26606"/>
          <ac:spMkLst>
            <pc:docMk/>
            <pc:sldMk cId="3857960354" sldId="269"/>
            <ac:spMk id="35" creationId="{CD9FE4EF-C4D8-49A0-B2FF-81D8DB7D8A24}"/>
          </ac:spMkLst>
        </pc:spChg>
        <pc:spChg chg="add del">
          <ac:chgData name="Samuel Chukwuji" userId="96691320464dc114" providerId="LiveId" clId="{9AC9AE4B-00F7-4FF5-A110-17C4BD5EDD63}" dt="2024-08-07T00:17:57.689" v="247" actId="26606"/>
          <ac:spMkLst>
            <pc:docMk/>
            <pc:sldMk cId="3857960354" sldId="269"/>
            <ac:spMk id="36" creationId="{4300840D-0A0B-4512-BACA-B439D5B9C57C}"/>
          </ac:spMkLst>
        </pc:spChg>
        <pc:spChg chg="add del">
          <ac:chgData name="Samuel Chukwuji" userId="96691320464dc114" providerId="LiveId" clId="{9AC9AE4B-00F7-4FF5-A110-17C4BD5EDD63}" dt="2024-08-07T00:17:57.689" v="247" actId="26606"/>
          <ac:spMkLst>
            <pc:docMk/>
            <pc:sldMk cId="3857960354" sldId="269"/>
            <ac:spMk id="37" creationId="{D2B78728-A580-49A7-84F9-6EF6F583ADE0}"/>
          </ac:spMkLst>
        </pc:spChg>
        <pc:spChg chg="add del">
          <ac:chgData name="Samuel Chukwuji" userId="96691320464dc114" providerId="LiveId" clId="{9AC9AE4B-00F7-4FF5-A110-17C4BD5EDD63}" dt="2024-08-07T00:17:57.689" v="247" actId="26606"/>
          <ac:spMkLst>
            <pc:docMk/>
            <pc:sldMk cId="3857960354" sldId="269"/>
            <ac:spMk id="38" creationId="{38FAA1A1-D861-433F-88FA-1E9D6FD31D11}"/>
          </ac:spMkLst>
        </pc:spChg>
        <pc:spChg chg="add del">
          <ac:chgData name="Samuel Chukwuji" userId="96691320464dc114" providerId="LiveId" clId="{9AC9AE4B-00F7-4FF5-A110-17C4BD5EDD63}" dt="2024-08-07T00:17:57.689" v="247" actId="26606"/>
          <ac:spMkLst>
            <pc:docMk/>
            <pc:sldMk cId="3857960354" sldId="269"/>
            <ac:spMk id="39" creationId="{8D71EDA1-87BF-4D5D-AB79-F346FD19278A}"/>
          </ac:spMkLst>
        </pc:spChg>
        <pc:spChg chg="add del">
          <ac:chgData name="Samuel Chukwuji" userId="96691320464dc114" providerId="LiveId" clId="{9AC9AE4B-00F7-4FF5-A110-17C4BD5EDD63}" dt="2024-08-07T00:17:58.973" v="249" actId="26606"/>
          <ac:spMkLst>
            <pc:docMk/>
            <pc:sldMk cId="3857960354" sldId="269"/>
            <ac:spMk id="41" creationId="{DAF1966E-FD40-4A4A-B61B-C4DF7FA05F06}"/>
          </ac:spMkLst>
        </pc:spChg>
        <pc:spChg chg="add del">
          <ac:chgData name="Samuel Chukwuji" userId="96691320464dc114" providerId="LiveId" clId="{9AC9AE4B-00F7-4FF5-A110-17C4BD5EDD63}" dt="2024-08-07T00:17:58.973" v="249" actId="26606"/>
          <ac:spMkLst>
            <pc:docMk/>
            <pc:sldMk cId="3857960354" sldId="269"/>
            <ac:spMk id="42" creationId="{047BFA19-D45E-416B-A404-7AF2F3F27017}"/>
          </ac:spMkLst>
        </pc:spChg>
        <pc:spChg chg="add del">
          <ac:chgData name="Samuel Chukwuji" userId="96691320464dc114" providerId="LiveId" clId="{9AC9AE4B-00F7-4FF5-A110-17C4BD5EDD63}" dt="2024-08-07T00:17:58.973" v="249" actId="26606"/>
          <ac:spMkLst>
            <pc:docMk/>
            <pc:sldMk cId="3857960354" sldId="269"/>
            <ac:spMk id="43" creationId="{8E0105E7-23DB-4CF2-8258-FF47C7620F6E}"/>
          </ac:spMkLst>
        </pc:spChg>
        <pc:spChg chg="add del">
          <ac:chgData name="Samuel Chukwuji" userId="96691320464dc114" providerId="LiveId" clId="{9AC9AE4B-00F7-4FF5-A110-17C4BD5EDD63}" dt="2024-08-07T00:17:58.973" v="249" actId="26606"/>
          <ac:spMkLst>
            <pc:docMk/>
            <pc:sldMk cId="3857960354" sldId="269"/>
            <ac:spMk id="44" creationId="{074B4F7D-14B2-478B-8BF5-01E4E0C5D263}"/>
          </ac:spMkLst>
        </pc:spChg>
        <pc:spChg chg="add">
          <ac:chgData name="Samuel Chukwuji" userId="96691320464dc114" providerId="LiveId" clId="{9AC9AE4B-00F7-4FF5-A110-17C4BD5EDD63}" dt="2024-08-07T00:17:58.984" v="250" actId="26606"/>
          <ac:spMkLst>
            <pc:docMk/>
            <pc:sldMk cId="3857960354" sldId="269"/>
            <ac:spMk id="46" creationId="{09588DA8-065E-4F6F-8EFD-43104AB2E0CF}"/>
          </ac:spMkLst>
        </pc:spChg>
        <pc:spChg chg="add">
          <ac:chgData name="Samuel Chukwuji" userId="96691320464dc114" providerId="LiveId" clId="{9AC9AE4B-00F7-4FF5-A110-17C4BD5EDD63}" dt="2024-08-07T00:17:58.984" v="250" actId="26606"/>
          <ac:spMkLst>
            <pc:docMk/>
            <pc:sldMk cId="3857960354" sldId="269"/>
            <ac:spMk id="47" creationId="{C4285719-470E-454C-AF62-8323075F1F5B}"/>
          </ac:spMkLst>
        </pc:spChg>
        <pc:spChg chg="add">
          <ac:chgData name="Samuel Chukwuji" userId="96691320464dc114" providerId="LiveId" clId="{9AC9AE4B-00F7-4FF5-A110-17C4BD5EDD63}" dt="2024-08-07T00:17:58.984" v="250" actId="26606"/>
          <ac:spMkLst>
            <pc:docMk/>
            <pc:sldMk cId="3857960354" sldId="269"/>
            <ac:spMk id="48" creationId="{CD9FE4EF-C4D8-49A0-B2FF-81D8DB7D8A24}"/>
          </ac:spMkLst>
        </pc:spChg>
        <pc:spChg chg="add">
          <ac:chgData name="Samuel Chukwuji" userId="96691320464dc114" providerId="LiveId" clId="{9AC9AE4B-00F7-4FF5-A110-17C4BD5EDD63}" dt="2024-08-07T00:17:58.984" v="250" actId="26606"/>
          <ac:spMkLst>
            <pc:docMk/>
            <pc:sldMk cId="3857960354" sldId="269"/>
            <ac:spMk id="49" creationId="{4300840D-0A0B-4512-BACA-B439D5B9C57C}"/>
          </ac:spMkLst>
        </pc:spChg>
        <pc:spChg chg="add">
          <ac:chgData name="Samuel Chukwuji" userId="96691320464dc114" providerId="LiveId" clId="{9AC9AE4B-00F7-4FF5-A110-17C4BD5EDD63}" dt="2024-08-07T00:17:58.984" v="250" actId="26606"/>
          <ac:spMkLst>
            <pc:docMk/>
            <pc:sldMk cId="3857960354" sldId="269"/>
            <ac:spMk id="50" creationId="{D2B78728-A580-49A7-84F9-6EF6F583ADE0}"/>
          </ac:spMkLst>
        </pc:spChg>
        <pc:spChg chg="add">
          <ac:chgData name="Samuel Chukwuji" userId="96691320464dc114" providerId="LiveId" clId="{9AC9AE4B-00F7-4FF5-A110-17C4BD5EDD63}" dt="2024-08-07T00:17:58.984" v="250" actId="26606"/>
          <ac:spMkLst>
            <pc:docMk/>
            <pc:sldMk cId="3857960354" sldId="269"/>
            <ac:spMk id="51" creationId="{38FAA1A1-D861-433F-88FA-1E9D6FD31D11}"/>
          </ac:spMkLst>
        </pc:spChg>
        <pc:spChg chg="add">
          <ac:chgData name="Samuel Chukwuji" userId="96691320464dc114" providerId="LiveId" clId="{9AC9AE4B-00F7-4FF5-A110-17C4BD5EDD63}" dt="2024-08-07T00:17:58.984" v="250" actId="26606"/>
          <ac:spMkLst>
            <pc:docMk/>
            <pc:sldMk cId="3857960354" sldId="269"/>
            <ac:spMk id="52" creationId="{8D71EDA1-87BF-4D5D-AB79-F346FD19278A}"/>
          </ac:spMkLst>
        </pc:spChg>
        <pc:grpChg chg="add del">
          <ac:chgData name="Samuel Chukwuji" userId="96691320464dc114" providerId="LiveId" clId="{9AC9AE4B-00F7-4FF5-A110-17C4BD5EDD63}" dt="2024-08-07T00:17:54.019" v="245" actId="26606"/>
          <ac:grpSpMkLst>
            <pc:docMk/>
            <pc:sldMk cId="3857960354" sldId="269"/>
            <ac:grpSpMk id="9" creationId="{8CE57D37-C2D0-066B-1AE3-6F4244344F27}"/>
          </ac:grpSpMkLst>
        </pc:grpChg>
        <pc:picChg chg="add del">
          <ac:chgData name="Samuel Chukwuji" userId="96691320464dc114" providerId="LiveId" clId="{9AC9AE4B-00F7-4FF5-A110-17C4BD5EDD63}" dt="2024-08-07T00:17:54.019" v="245" actId="26606"/>
          <ac:picMkLst>
            <pc:docMk/>
            <pc:sldMk cId="3857960354" sldId="269"/>
            <ac:picMk id="5" creationId="{D40B967B-717B-CB0E-E520-91BC2361D2FF}"/>
          </ac:picMkLst>
        </pc:picChg>
      </pc:sldChg>
      <pc:sldChg chg="addSp modSp new mod setBg">
        <pc:chgData name="Samuel Chukwuji" userId="96691320464dc114" providerId="LiveId" clId="{9AC9AE4B-00F7-4FF5-A110-17C4BD5EDD63}" dt="2024-08-07T00:18:04.974" v="251" actId="26606"/>
        <pc:sldMkLst>
          <pc:docMk/>
          <pc:sldMk cId="3049862027" sldId="270"/>
        </pc:sldMkLst>
        <pc:spChg chg="mod">
          <ac:chgData name="Samuel Chukwuji" userId="96691320464dc114" providerId="LiveId" clId="{9AC9AE4B-00F7-4FF5-A110-17C4BD5EDD63}" dt="2024-08-07T00:18:04.974" v="251" actId="26606"/>
          <ac:spMkLst>
            <pc:docMk/>
            <pc:sldMk cId="3049862027" sldId="270"/>
            <ac:spMk id="2" creationId="{B03506B7-0883-5BF1-D76C-4CA7298C4164}"/>
          </ac:spMkLst>
        </pc:spChg>
        <pc:spChg chg="mod">
          <ac:chgData name="Samuel Chukwuji" userId="96691320464dc114" providerId="LiveId" clId="{9AC9AE4B-00F7-4FF5-A110-17C4BD5EDD63}" dt="2024-08-07T00:18:04.974" v="251" actId="26606"/>
          <ac:spMkLst>
            <pc:docMk/>
            <pc:sldMk cId="3049862027" sldId="270"/>
            <ac:spMk id="3" creationId="{D062630F-57D6-0723-14B8-D437C2C60477}"/>
          </ac:spMkLst>
        </pc:spChg>
        <pc:spChg chg="add">
          <ac:chgData name="Samuel Chukwuji" userId="96691320464dc114" providerId="LiveId" clId="{9AC9AE4B-00F7-4FF5-A110-17C4BD5EDD63}" dt="2024-08-07T00:18:04.974" v="251" actId="26606"/>
          <ac:spMkLst>
            <pc:docMk/>
            <pc:sldMk cId="3049862027" sldId="270"/>
            <ac:spMk id="8" creationId="{09588DA8-065E-4F6F-8EFD-43104AB2E0CF}"/>
          </ac:spMkLst>
        </pc:spChg>
        <pc:spChg chg="add">
          <ac:chgData name="Samuel Chukwuji" userId="96691320464dc114" providerId="LiveId" clId="{9AC9AE4B-00F7-4FF5-A110-17C4BD5EDD63}" dt="2024-08-07T00:18:04.974" v="251" actId="26606"/>
          <ac:spMkLst>
            <pc:docMk/>
            <pc:sldMk cId="3049862027" sldId="270"/>
            <ac:spMk id="10" creationId="{C4285719-470E-454C-AF62-8323075F1F5B}"/>
          </ac:spMkLst>
        </pc:spChg>
        <pc:spChg chg="add">
          <ac:chgData name="Samuel Chukwuji" userId="96691320464dc114" providerId="LiveId" clId="{9AC9AE4B-00F7-4FF5-A110-17C4BD5EDD63}" dt="2024-08-07T00:18:04.974" v="251" actId="26606"/>
          <ac:spMkLst>
            <pc:docMk/>
            <pc:sldMk cId="3049862027" sldId="270"/>
            <ac:spMk id="12" creationId="{CD9FE4EF-C4D8-49A0-B2FF-81D8DB7D8A24}"/>
          </ac:spMkLst>
        </pc:spChg>
        <pc:spChg chg="add">
          <ac:chgData name="Samuel Chukwuji" userId="96691320464dc114" providerId="LiveId" clId="{9AC9AE4B-00F7-4FF5-A110-17C4BD5EDD63}" dt="2024-08-07T00:18:04.974" v="251" actId="26606"/>
          <ac:spMkLst>
            <pc:docMk/>
            <pc:sldMk cId="3049862027" sldId="270"/>
            <ac:spMk id="14" creationId="{4300840D-0A0B-4512-BACA-B439D5B9C57C}"/>
          </ac:spMkLst>
        </pc:spChg>
        <pc:spChg chg="add">
          <ac:chgData name="Samuel Chukwuji" userId="96691320464dc114" providerId="LiveId" clId="{9AC9AE4B-00F7-4FF5-A110-17C4BD5EDD63}" dt="2024-08-07T00:18:04.974" v="251" actId="26606"/>
          <ac:spMkLst>
            <pc:docMk/>
            <pc:sldMk cId="3049862027" sldId="270"/>
            <ac:spMk id="16" creationId="{D2B78728-A580-49A7-84F9-6EF6F583ADE0}"/>
          </ac:spMkLst>
        </pc:spChg>
        <pc:spChg chg="add">
          <ac:chgData name="Samuel Chukwuji" userId="96691320464dc114" providerId="LiveId" clId="{9AC9AE4B-00F7-4FF5-A110-17C4BD5EDD63}" dt="2024-08-07T00:18:04.974" v="251" actId="26606"/>
          <ac:spMkLst>
            <pc:docMk/>
            <pc:sldMk cId="3049862027" sldId="270"/>
            <ac:spMk id="18" creationId="{38FAA1A1-D861-433F-88FA-1E9D6FD31D11}"/>
          </ac:spMkLst>
        </pc:spChg>
        <pc:spChg chg="add">
          <ac:chgData name="Samuel Chukwuji" userId="96691320464dc114" providerId="LiveId" clId="{9AC9AE4B-00F7-4FF5-A110-17C4BD5EDD63}" dt="2024-08-07T00:18:04.974" v="251" actId="26606"/>
          <ac:spMkLst>
            <pc:docMk/>
            <pc:sldMk cId="3049862027" sldId="270"/>
            <ac:spMk id="20" creationId="{8D71EDA1-87BF-4D5D-AB79-F346FD1927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04A0-C794-D025-E6E2-EA4194D00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54113F8-C496-D329-AD45-DDD7AC277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3ABB360-A24C-69A8-35A7-BF529E45B867}"/>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62EF3575-D2F9-A3D6-35EE-8B086F0A6CB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EAE7FD1-D160-0998-6557-41ADC7403C66}"/>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62542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13D9-8CDF-8654-2842-3F6017E9723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D41FDEE6-1FA5-8EAD-A573-03D0FFD30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A2D39FD-3A41-032C-FE42-3287884F38EE}"/>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7D04170B-8680-2DF3-C497-7F6B2655809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F20D5B1-6385-C3C7-AA9B-1BBE66AE199B}"/>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48869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2D0D6-E8D2-352E-FA68-67A72CD2C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E4678EA-D849-5A04-5917-487474743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EFA5930-B256-8B72-0584-37E85A1BE2D8}"/>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9C0355BC-1004-4BB7-6ED4-C11B138CBE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407AD79-D057-4CF5-4D81-0FBA1A14F3BB}"/>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0482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65AF-85EA-E6E6-37BA-F8E0FE282D4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2B6E747-DCB8-939B-D3A0-9D28B35B4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0D0C961-F040-37D3-984F-53302D64D815}"/>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A7775DAD-68DF-66AB-E38D-24C939CAF08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16A6FDA-9575-B239-3647-5A8C118DB7DE}"/>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87897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E245-381C-BD8F-4AF1-785D73761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87622F18-B24D-0A9B-83C9-ABA5777285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0BFFE-B29D-243C-31C4-487F2BFCB959}"/>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73E9EEAC-0CE9-5CCC-EB48-7852EC70078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17AC28-9A88-F3D0-B7D7-1EDCAFC95240}"/>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294165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D1AA-8D3A-A1C7-90D7-D5C148C7CD5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F101396-5B79-35A9-D9BD-207D8C714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95F6D47-FCA3-71BB-A3FF-73FA19451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AC769EF-CA82-CA66-E08B-A9F94D1EF715}"/>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6" name="Footer Placeholder 5">
            <a:extLst>
              <a:ext uri="{FF2B5EF4-FFF2-40B4-BE49-F238E27FC236}">
                <a16:creationId xmlns:a16="http://schemas.microsoft.com/office/drawing/2014/main" id="{5D6AA911-6AE6-F968-700D-EDD7FDEB4A1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655BD24-E38C-AD9F-12A1-8731A1C11824}"/>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212967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0A30-8714-8ECD-CB90-0CDD1508EFEB}"/>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FDEA5D9-548A-0DA1-32C1-95437B460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C0CE7-5CB6-37D0-751A-F4A10C998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99AC3C8E-EEF3-2C94-3486-E4216893A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3B27E-ABC7-F491-5068-3567C771B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6170FF79-3BE1-94CE-2CFE-BD64B514878F}"/>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8" name="Footer Placeholder 7">
            <a:extLst>
              <a:ext uri="{FF2B5EF4-FFF2-40B4-BE49-F238E27FC236}">
                <a16:creationId xmlns:a16="http://schemas.microsoft.com/office/drawing/2014/main" id="{71299F20-3A32-2445-6549-EA0565F9D872}"/>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42708E5-472B-1D7B-05B4-B55133972DB8}"/>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240494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E53E-8834-33F4-2A21-AC590F74855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9B77F08-6A18-D19A-D0E4-0970B6912580}"/>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4" name="Footer Placeholder 3">
            <a:extLst>
              <a:ext uri="{FF2B5EF4-FFF2-40B4-BE49-F238E27FC236}">
                <a16:creationId xmlns:a16="http://schemas.microsoft.com/office/drawing/2014/main" id="{359AFD29-2835-6502-38C7-0870BF070B7A}"/>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9E7D3A2-006A-A668-4E88-A05F74E83D85}"/>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0235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387AD-BD1B-206A-5D72-393BDD92FACE}"/>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3" name="Footer Placeholder 2">
            <a:extLst>
              <a:ext uri="{FF2B5EF4-FFF2-40B4-BE49-F238E27FC236}">
                <a16:creationId xmlns:a16="http://schemas.microsoft.com/office/drawing/2014/main" id="{EF9D8D76-0BE7-B15D-0895-054665F87B1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DAFB514-4D54-7778-8925-DEEC20D39B34}"/>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9963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94C9-4084-B8BF-522B-0AB59E259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474FE5FF-27BF-FF7C-C943-CB1B65F3C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6E28ECE-8D37-9224-5CEF-C54BF7E1C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D899F-4121-AEFE-1264-D99FC08E6F66}"/>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6" name="Footer Placeholder 5">
            <a:extLst>
              <a:ext uri="{FF2B5EF4-FFF2-40B4-BE49-F238E27FC236}">
                <a16:creationId xmlns:a16="http://schemas.microsoft.com/office/drawing/2014/main" id="{85E67C5E-2034-00B0-C3C1-30C83E17FCC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A8969F5-4ADF-4FBC-215D-4783DE68E079}"/>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401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1972-C5F5-5ECF-DE65-BBFF2D19C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F1BA309-3C09-02A8-69FB-C0FD09200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11ED139-4272-A795-7A8D-3B21F01C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774CC-515F-1B00-B983-9C085041B5BE}"/>
              </a:ext>
            </a:extLst>
          </p:cNvPr>
          <p:cNvSpPr>
            <a:spLocks noGrp="1"/>
          </p:cNvSpPr>
          <p:nvPr>
            <p:ph type="dt" sz="half" idx="10"/>
          </p:nvPr>
        </p:nvSpPr>
        <p:spPr/>
        <p:txBody>
          <a:bodyPr/>
          <a:lstStyle/>
          <a:p>
            <a:fld id="{485982AC-8EEE-41B3-AF0B-FB5F277DCEB2}" type="datetimeFigureOut">
              <a:rPr lang="en-NG" smtClean="0"/>
              <a:t>06/08/2024</a:t>
            </a:fld>
            <a:endParaRPr lang="en-NG"/>
          </a:p>
        </p:txBody>
      </p:sp>
      <p:sp>
        <p:nvSpPr>
          <p:cNvPr id="6" name="Footer Placeholder 5">
            <a:extLst>
              <a:ext uri="{FF2B5EF4-FFF2-40B4-BE49-F238E27FC236}">
                <a16:creationId xmlns:a16="http://schemas.microsoft.com/office/drawing/2014/main" id="{A874D02D-82C3-73DC-7337-CF2CFD5C174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FE8851-00A0-0817-CB16-6BEC27F8D326}"/>
              </a:ext>
            </a:extLst>
          </p:cNvPr>
          <p:cNvSpPr>
            <a:spLocks noGrp="1"/>
          </p:cNvSpPr>
          <p:nvPr>
            <p:ph type="sldNum" sz="quarter" idx="12"/>
          </p:nvPr>
        </p:nvSpPr>
        <p:spPr/>
        <p:txBody>
          <a:bodyPr/>
          <a:lstStyle/>
          <a:p>
            <a:fld id="{10F61BE6-CB03-4981-8DF7-17BCDFB67C57}" type="slidenum">
              <a:rPr lang="en-NG" smtClean="0"/>
              <a:t>‹#›</a:t>
            </a:fld>
            <a:endParaRPr lang="en-NG"/>
          </a:p>
        </p:txBody>
      </p:sp>
    </p:spTree>
    <p:extLst>
      <p:ext uri="{BB962C8B-B14F-4D97-AF65-F5344CB8AC3E}">
        <p14:creationId xmlns:p14="http://schemas.microsoft.com/office/powerpoint/2010/main" val="388766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CFBBD-753B-CC4D-601D-0C753DFC9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EF586B6-36C7-D631-DEB2-89555DF68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7B7D233-E624-4858-E7D4-7611153E2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5982AC-8EEE-41B3-AF0B-FB5F277DCEB2}" type="datetimeFigureOut">
              <a:rPr lang="en-NG" smtClean="0"/>
              <a:t>06/08/2024</a:t>
            </a:fld>
            <a:endParaRPr lang="en-NG"/>
          </a:p>
        </p:txBody>
      </p:sp>
      <p:sp>
        <p:nvSpPr>
          <p:cNvPr id="5" name="Footer Placeholder 4">
            <a:extLst>
              <a:ext uri="{FF2B5EF4-FFF2-40B4-BE49-F238E27FC236}">
                <a16:creationId xmlns:a16="http://schemas.microsoft.com/office/drawing/2014/main" id="{CC10D45B-B36B-E8E0-2C6E-D238087FC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9F79AA9D-4833-0271-7336-9F4FB7A1A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F61BE6-CB03-4981-8DF7-17BCDFB67C57}" type="slidenum">
              <a:rPr lang="en-NG" smtClean="0"/>
              <a:t>‹#›</a:t>
            </a:fld>
            <a:endParaRPr lang="en-NG"/>
          </a:p>
        </p:txBody>
      </p:sp>
    </p:spTree>
    <p:extLst>
      <p:ext uri="{BB962C8B-B14F-4D97-AF65-F5344CB8AC3E}">
        <p14:creationId xmlns:p14="http://schemas.microsoft.com/office/powerpoint/2010/main" val="538900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C5B3F42A-68D3-56EE-408C-E830CED5BE69}"/>
              </a:ext>
            </a:extLst>
          </p:cNvPr>
          <p:cNvSpPr>
            <a:spLocks noGrp="1"/>
          </p:cNvSpPr>
          <p:nvPr>
            <p:ph type="ctrTitle"/>
          </p:nvPr>
        </p:nvSpPr>
        <p:spPr>
          <a:xfrm>
            <a:off x="3502731" y="1542402"/>
            <a:ext cx="5186842" cy="2387918"/>
          </a:xfrm>
        </p:spPr>
        <p:txBody>
          <a:bodyPr anchor="b">
            <a:normAutofit/>
          </a:bodyPr>
          <a:lstStyle/>
          <a:p>
            <a:r>
              <a:rPr lang="en-GB" sz="5200">
                <a:solidFill>
                  <a:schemeClr val="tx2"/>
                </a:solidFill>
              </a:rPr>
              <a:t>Commodity Trade Statistics</a:t>
            </a:r>
            <a:endParaRPr lang="en-NG" sz="5200">
              <a:solidFill>
                <a:schemeClr val="tx2"/>
              </a:solidFill>
            </a:endParaRPr>
          </a:p>
        </p:txBody>
      </p:sp>
      <p:sp>
        <p:nvSpPr>
          <p:cNvPr id="3" name="Subtitle 2">
            <a:extLst>
              <a:ext uri="{FF2B5EF4-FFF2-40B4-BE49-F238E27FC236}">
                <a16:creationId xmlns:a16="http://schemas.microsoft.com/office/drawing/2014/main" id="{55E080A8-4DC6-E955-072F-28E9CF6708E2}"/>
              </a:ext>
            </a:extLst>
          </p:cNvPr>
          <p:cNvSpPr>
            <a:spLocks noGrp="1"/>
          </p:cNvSpPr>
          <p:nvPr>
            <p:ph type="subTitle" idx="1"/>
          </p:nvPr>
        </p:nvSpPr>
        <p:spPr>
          <a:xfrm>
            <a:off x="3502135" y="4001587"/>
            <a:ext cx="5188034" cy="682079"/>
          </a:xfrm>
        </p:spPr>
        <p:txBody>
          <a:bodyPr>
            <a:normAutofit/>
          </a:bodyPr>
          <a:lstStyle/>
          <a:p>
            <a:r>
              <a:rPr lang="en-GB">
                <a:solidFill>
                  <a:schemeClr val="tx2"/>
                </a:solidFill>
              </a:rPr>
              <a:t>Documentation</a:t>
            </a:r>
            <a:endParaRPr lang="en-NG">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791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1F856-D4A6-E51F-98BF-46ADCD534A1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Top 10 Countries by Value of Export</a:t>
            </a:r>
          </a:p>
        </p:txBody>
      </p:sp>
      <p:pic>
        <p:nvPicPr>
          <p:cNvPr id="5" name="Content Placeholder 4">
            <a:extLst>
              <a:ext uri="{FF2B5EF4-FFF2-40B4-BE49-F238E27FC236}">
                <a16:creationId xmlns:a16="http://schemas.microsoft.com/office/drawing/2014/main" id="{A63B2673-83A8-69B2-0FC5-12FF316A7979}"/>
              </a:ext>
            </a:extLst>
          </p:cNvPr>
          <p:cNvPicPr>
            <a:picLocks noGrp="1" noChangeAspect="1"/>
          </p:cNvPicPr>
          <p:nvPr>
            <p:ph idx="1"/>
          </p:nvPr>
        </p:nvPicPr>
        <p:blipFill>
          <a:blip r:embed="rId2"/>
          <a:stretch>
            <a:fillRect/>
          </a:stretch>
        </p:blipFill>
        <p:spPr>
          <a:xfrm>
            <a:off x="1359657" y="1966293"/>
            <a:ext cx="9472685" cy="4452160"/>
          </a:xfrm>
          <a:prstGeom prst="rect">
            <a:avLst/>
          </a:prstGeom>
        </p:spPr>
      </p:pic>
    </p:spTree>
    <p:extLst>
      <p:ext uri="{BB962C8B-B14F-4D97-AF65-F5344CB8AC3E}">
        <p14:creationId xmlns:p14="http://schemas.microsoft.com/office/powerpoint/2010/main" val="423215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Rectangle 8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98E7D-1275-DBB4-10EC-EF23558DC09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Live Animal Import/Export Value By Continent</a:t>
            </a:r>
          </a:p>
        </p:txBody>
      </p:sp>
      <p:pic>
        <p:nvPicPr>
          <p:cNvPr id="6" name="Content Placeholder 5">
            <a:extLst>
              <a:ext uri="{FF2B5EF4-FFF2-40B4-BE49-F238E27FC236}">
                <a16:creationId xmlns:a16="http://schemas.microsoft.com/office/drawing/2014/main" id="{3A697AF3-A119-8E69-A709-964B6F717C1B}"/>
              </a:ext>
            </a:extLst>
          </p:cNvPr>
          <p:cNvPicPr>
            <a:picLocks noGrp="1" noChangeAspect="1"/>
          </p:cNvPicPr>
          <p:nvPr>
            <p:ph sz="half" idx="1"/>
          </p:nvPr>
        </p:nvPicPr>
        <p:blipFill>
          <a:blip r:embed="rId2"/>
          <a:stretch>
            <a:fillRect/>
          </a:stretch>
        </p:blipFill>
        <p:spPr>
          <a:xfrm>
            <a:off x="715748" y="2743540"/>
            <a:ext cx="5131088" cy="2873408"/>
          </a:xfrm>
          <a:prstGeom prst="rect">
            <a:avLst/>
          </a:prstGeom>
        </p:spPr>
      </p:pic>
      <p:pic>
        <p:nvPicPr>
          <p:cNvPr id="8" name="Content Placeholder 7">
            <a:extLst>
              <a:ext uri="{FF2B5EF4-FFF2-40B4-BE49-F238E27FC236}">
                <a16:creationId xmlns:a16="http://schemas.microsoft.com/office/drawing/2014/main" id="{C8C28900-DD90-FF67-AC5D-B11A08D8984F}"/>
              </a:ext>
            </a:extLst>
          </p:cNvPr>
          <p:cNvPicPr>
            <a:picLocks noGrp="1" noChangeAspect="1"/>
          </p:cNvPicPr>
          <p:nvPr>
            <p:ph sz="half" idx="2"/>
          </p:nvPr>
        </p:nvPicPr>
        <p:blipFill>
          <a:blip r:embed="rId3"/>
          <a:stretch>
            <a:fillRect/>
          </a:stretch>
        </p:blipFill>
        <p:spPr>
          <a:xfrm>
            <a:off x="6345165" y="2735130"/>
            <a:ext cx="5131087" cy="2963201"/>
          </a:xfrm>
          <a:prstGeom prst="rect">
            <a:avLst/>
          </a:prstGeom>
        </p:spPr>
      </p:pic>
    </p:spTree>
    <p:extLst>
      <p:ext uri="{BB962C8B-B14F-4D97-AF65-F5344CB8AC3E}">
        <p14:creationId xmlns:p14="http://schemas.microsoft.com/office/powerpoint/2010/main" val="342170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8619B8-68F3-3C1A-EFE6-5FDDDAFC1B3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3400" kern="1200">
                <a:solidFill>
                  <a:srgbClr val="FFFFFF"/>
                </a:solidFill>
                <a:latin typeface="+mj-lt"/>
                <a:ea typeface="+mj-ea"/>
                <a:cs typeface="+mj-cs"/>
              </a:rPr>
              <a:t>Coffee, Tea and Spices Import/Export Value By Continent</a:t>
            </a:r>
          </a:p>
        </p:txBody>
      </p:sp>
      <p:sp>
        <p:nvSpPr>
          <p:cNvPr id="3" name="Text Placeholder 2">
            <a:extLst>
              <a:ext uri="{FF2B5EF4-FFF2-40B4-BE49-F238E27FC236}">
                <a16:creationId xmlns:a16="http://schemas.microsoft.com/office/drawing/2014/main" id="{146B6FDC-AAB9-2D88-105B-EAAAA2D94EF1}"/>
              </a:ext>
            </a:extLst>
          </p:cNvPr>
          <p:cNvSpPr>
            <a:spLocks/>
          </p:cNvSpPr>
          <p:nvPr/>
        </p:nvSpPr>
        <p:spPr>
          <a:xfrm>
            <a:off x="1780541" y="2112579"/>
            <a:ext cx="4263135" cy="466333"/>
          </a:xfrm>
          <a:prstGeom prst="rect">
            <a:avLst/>
          </a:prstGeom>
        </p:spPr>
        <p:txBody>
          <a:bodyPr/>
          <a:lstStyle/>
          <a:p>
            <a:pPr algn="ctr" defTabSz="749808">
              <a:spcAft>
                <a:spcPts val="600"/>
              </a:spcAft>
            </a:pPr>
            <a:r>
              <a:rPr lang="en-US" sz="1476" kern="1200">
                <a:solidFill>
                  <a:schemeClr val="tx1"/>
                </a:solidFill>
                <a:latin typeface="+mn-lt"/>
                <a:ea typeface="+mn-ea"/>
                <a:cs typeface="+mn-cs"/>
              </a:rPr>
              <a:t>Export</a:t>
            </a:r>
            <a:endParaRPr lang="en-NG"/>
          </a:p>
        </p:txBody>
      </p:sp>
      <p:pic>
        <p:nvPicPr>
          <p:cNvPr id="8" name="Content Placeholder 7">
            <a:extLst>
              <a:ext uri="{FF2B5EF4-FFF2-40B4-BE49-F238E27FC236}">
                <a16:creationId xmlns:a16="http://schemas.microsoft.com/office/drawing/2014/main" id="{19CEA4FE-497B-5BAC-80DC-7615D3A02DD8}"/>
              </a:ext>
            </a:extLst>
          </p:cNvPr>
          <p:cNvPicPr>
            <a:picLocks noChangeAspect="1"/>
          </p:cNvPicPr>
          <p:nvPr/>
        </p:nvPicPr>
        <p:blipFill>
          <a:blip r:embed="rId2"/>
          <a:stretch>
            <a:fillRect/>
          </a:stretch>
        </p:blipFill>
        <p:spPr>
          <a:xfrm>
            <a:off x="1762170" y="2734009"/>
            <a:ext cx="4263135" cy="3571375"/>
          </a:xfrm>
          <a:prstGeom prst="rect">
            <a:avLst/>
          </a:prstGeom>
        </p:spPr>
      </p:pic>
      <p:sp>
        <p:nvSpPr>
          <p:cNvPr id="5" name="Text Placeholder 4">
            <a:extLst>
              <a:ext uri="{FF2B5EF4-FFF2-40B4-BE49-F238E27FC236}">
                <a16:creationId xmlns:a16="http://schemas.microsoft.com/office/drawing/2014/main" id="{C868B665-6BFA-8543-F9F3-4E7F2A12AB66}"/>
              </a:ext>
            </a:extLst>
          </p:cNvPr>
          <p:cNvSpPr>
            <a:spLocks/>
          </p:cNvSpPr>
          <p:nvPr/>
        </p:nvSpPr>
        <p:spPr>
          <a:xfrm>
            <a:off x="6169640" y="2112579"/>
            <a:ext cx="4284130" cy="466333"/>
          </a:xfrm>
          <a:prstGeom prst="rect">
            <a:avLst/>
          </a:prstGeom>
        </p:spPr>
        <p:txBody>
          <a:bodyPr/>
          <a:lstStyle/>
          <a:p>
            <a:pPr algn="ctr" defTabSz="749808">
              <a:spcAft>
                <a:spcPts val="600"/>
              </a:spcAft>
            </a:pPr>
            <a:r>
              <a:rPr lang="en-US" sz="1476" kern="1200">
                <a:solidFill>
                  <a:schemeClr val="tx1"/>
                </a:solidFill>
                <a:latin typeface="+mn-lt"/>
                <a:ea typeface="+mn-ea"/>
                <a:cs typeface="+mn-cs"/>
              </a:rPr>
              <a:t>Import</a:t>
            </a:r>
            <a:endParaRPr lang="en-NG"/>
          </a:p>
        </p:txBody>
      </p:sp>
      <p:pic>
        <p:nvPicPr>
          <p:cNvPr id="10" name="Content Placeholder 9">
            <a:extLst>
              <a:ext uri="{FF2B5EF4-FFF2-40B4-BE49-F238E27FC236}">
                <a16:creationId xmlns:a16="http://schemas.microsoft.com/office/drawing/2014/main" id="{A05B2829-B492-4DA5-F17D-A40CB4031D73}"/>
              </a:ext>
            </a:extLst>
          </p:cNvPr>
          <p:cNvPicPr>
            <a:picLocks noChangeAspect="1"/>
          </p:cNvPicPr>
          <p:nvPr/>
        </p:nvPicPr>
        <p:blipFill>
          <a:blip r:embed="rId3"/>
          <a:stretch>
            <a:fillRect/>
          </a:stretch>
        </p:blipFill>
        <p:spPr>
          <a:xfrm>
            <a:off x="6169640" y="2734008"/>
            <a:ext cx="4284130" cy="3571375"/>
          </a:xfrm>
          <a:prstGeom prst="rect">
            <a:avLst/>
          </a:prstGeom>
        </p:spPr>
      </p:pic>
    </p:spTree>
    <p:extLst>
      <p:ext uri="{BB962C8B-B14F-4D97-AF65-F5344CB8AC3E}">
        <p14:creationId xmlns:p14="http://schemas.microsoft.com/office/powerpoint/2010/main" val="3180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E75E9-09C8-35CB-5FC5-0F6330C8B79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Coffee, Tea and Spices Import/Export Value By Countries(Top 5)</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8774F397-8A7B-ADA0-CF20-34C70F7E967B}"/>
              </a:ext>
            </a:extLst>
          </p:cNvPr>
          <p:cNvSpPr>
            <a:spLocks/>
          </p:cNvSpPr>
          <p:nvPr/>
        </p:nvSpPr>
        <p:spPr>
          <a:xfrm>
            <a:off x="1799008" y="1926266"/>
            <a:ext cx="4266135" cy="399433"/>
          </a:xfrm>
          <a:prstGeom prst="rect">
            <a:avLst/>
          </a:prstGeom>
        </p:spPr>
        <p:txBody>
          <a:bodyPr/>
          <a:lstStyle/>
          <a:p>
            <a:pPr algn="ctr" defTabSz="749808">
              <a:spcAft>
                <a:spcPts val="600"/>
              </a:spcAft>
            </a:pPr>
            <a:r>
              <a:rPr lang="en-US" sz="1476" kern="1200">
                <a:solidFill>
                  <a:schemeClr val="tx1"/>
                </a:solidFill>
                <a:latin typeface="+mn-lt"/>
                <a:ea typeface="+mn-ea"/>
                <a:cs typeface="+mn-cs"/>
              </a:rPr>
              <a:t>Import</a:t>
            </a:r>
            <a:endParaRPr lang="en-NG"/>
          </a:p>
        </p:txBody>
      </p:sp>
      <p:pic>
        <p:nvPicPr>
          <p:cNvPr id="8" name="Content Placeholder 7">
            <a:extLst>
              <a:ext uri="{FF2B5EF4-FFF2-40B4-BE49-F238E27FC236}">
                <a16:creationId xmlns:a16="http://schemas.microsoft.com/office/drawing/2014/main" id="{7E9386F8-5A99-93B6-E5C3-9413C951621A}"/>
              </a:ext>
            </a:extLst>
          </p:cNvPr>
          <p:cNvPicPr>
            <a:picLocks noChangeAspect="1"/>
          </p:cNvPicPr>
          <p:nvPr/>
        </p:nvPicPr>
        <p:blipFill>
          <a:blip r:embed="rId2"/>
          <a:stretch>
            <a:fillRect/>
          </a:stretch>
        </p:blipFill>
        <p:spPr>
          <a:xfrm>
            <a:off x="1713658" y="2552595"/>
            <a:ext cx="4266136" cy="3731195"/>
          </a:xfrm>
          <a:prstGeom prst="rect">
            <a:avLst/>
          </a:prstGeom>
        </p:spPr>
      </p:pic>
      <p:sp>
        <p:nvSpPr>
          <p:cNvPr id="5" name="Text Placeholder 4">
            <a:extLst>
              <a:ext uri="{FF2B5EF4-FFF2-40B4-BE49-F238E27FC236}">
                <a16:creationId xmlns:a16="http://schemas.microsoft.com/office/drawing/2014/main" id="{39740505-507B-9EBA-321D-AA84F327725D}"/>
              </a:ext>
            </a:extLst>
          </p:cNvPr>
          <p:cNvSpPr>
            <a:spLocks/>
          </p:cNvSpPr>
          <p:nvPr/>
        </p:nvSpPr>
        <p:spPr>
          <a:xfrm>
            <a:off x="6170186" y="1926266"/>
            <a:ext cx="4287145" cy="399433"/>
          </a:xfrm>
          <a:prstGeom prst="rect">
            <a:avLst/>
          </a:prstGeom>
        </p:spPr>
        <p:txBody>
          <a:bodyPr/>
          <a:lstStyle/>
          <a:p>
            <a:pPr algn="ctr" defTabSz="749808">
              <a:spcAft>
                <a:spcPts val="600"/>
              </a:spcAft>
            </a:pPr>
            <a:r>
              <a:rPr lang="en-US" sz="1476" kern="1200">
                <a:solidFill>
                  <a:schemeClr val="tx1"/>
                </a:solidFill>
                <a:latin typeface="+mn-lt"/>
                <a:ea typeface="+mn-ea"/>
                <a:cs typeface="+mn-cs"/>
              </a:rPr>
              <a:t>Export</a:t>
            </a:r>
            <a:endParaRPr lang="en-NG"/>
          </a:p>
        </p:txBody>
      </p:sp>
      <p:pic>
        <p:nvPicPr>
          <p:cNvPr id="14" name="Content Placeholder 13">
            <a:extLst>
              <a:ext uri="{FF2B5EF4-FFF2-40B4-BE49-F238E27FC236}">
                <a16:creationId xmlns:a16="http://schemas.microsoft.com/office/drawing/2014/main" id="{39D5485A-80F8-2210-CA2C-A16D37AC71FA}"/>
              </a:ext>
            </a:extLst>
          </p:cNvPr>
          <p:cNvPicPr>
            <a:picLocks noChangeAspect="1"/>
          </p:cNvPicPr>
          <p:nvPr/>
        </p:nvPicPr>
        <p:blipFill>
          <a:blip r:embed="rId3"/>
          <a:stretch>
            <a:fillRect/>
          </a:stretch>
        </p:blipFill>
        <p:spPr>
          <a:xfrm>
            <a:off x="6191196" y="2552595"/>
            <a:ext cx="4287145" cy="3731195"/>
          </a:xfrm>
          <a:prstGeom prst="rect">
            <a:avLst/>
          </a:prstGeom>
        </p:spPr>
      </p:pic>
    </p:spTree>
    <p:extLst>
      <p:ext uri="{BB962C8B-B14F-4D97-AF65-F5344CB8AC3E}">
        <p14:creationId xmlns:p14="http://schemas.microsoft.com/office/powerpoint/2010/main" val="150729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63A37-E7D5-AFCC-72E8-941953BFD4D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Observation and Conclusion</a:t>
            </a:r>
            <a:endParaRPr lang="en-NG" sz="4000">
              <a:solidFill>
                <a:srgbClr val="FFFFFF"/>
              </a:solidFill>
            </a:endParaRPr>
          </a:p>
        </p:txBody>
      </p:sp>
      <p:sp>
        <p:nvSpPr>
          <p:cNvPr id="3" name="Content Placeholder 2">
            <a:extLst>
              <a:ext uri="{FF2B5EF4-FFF2-40B4-BE49-F238E27FC236}">
                <a16:creationId xmlns:a16="http://schemas.microsoft.com/office/drawing/2014/main" id="{07AE6BB0-F098-1644-75FD-AB79C0CC30DC}"/>
              </a:ext>
            </a:extLst>
          </p:cNvPr>
          <p:cNvSpPr>
            <a:spLocks noGrp="1"/>
          </p:cNvSpPr>
          <p:nvPr>
            <p:ph idx="1"/>
          </p:nvPr>
        </p:nvSpPr>
        <p:spPr>
          <a:xfrm>
            <a:off x="4810259" y="649480"/>
            <a:ext cx="6555347" cy="5546047"/>
          </a:xfrm>
        </p:spPr>
        <p:txBody>
          <a:bodyPr anchor="ctr">
            <a:normAutofit/>
          </a:bodyPr>
          <a:lstStyle/>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Asia has by far the highest price index among the continents, indicating that the commodities being traded from or to Asia are significantly more valuable on a per-unit basis than those from other continents.</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Europe has a moderate price index and the second highest price index among all the continents, which suggests that the traded commodities are less valuable per unit compared to Asia but higher than in Africa, North America, Oceania, and South America.</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North America has the lowest price index, which indicate the export or trade of bulk commodities that have lower unit prices.</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The overall highest price index of 40,610,759.25 USD/kg came from the importation of Wheat or Meslin flour to Afghanistan in 2008</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The EU-28 represents the combined import trade value of the European Union's 28 member countries. This high value underscores the EU's status as one of the largest and most integrated markets in the world, relying heavily on imports to meet its diverse consumer. Germany, as the largest economy in Europe, imports a vast array of commodities to support its robust consumers and stands second on trade values of imported commodities. China has the 3</a:t>
            </a:r>
            <a:r>
              <a:rPr lang="en-GB" sz="1100" kern="100" baseline="30000">
                <a:effectLst/>
                <a:latin typeface="Aptos" panose="020B0004020202020204" pitchFamily="34" charset="0"/>
                <a:ea typeface="Aptos" panose="020B0004020202020204" pitchFamily="34" charset="0"/>
                <a:cs typeface="Times New Roman" panose="02020603050405020304" pitchFamily="18" charset="0"/>
              </a:rPr>
              <a:t>rd</a:t>
            </a:r>
            <a:r>
              <a:rPr lang="en-GB" sz="1100" kern="100">
                <a:effectLst/>
                <a:latin typeface="Aptos" panose="020B0004020202020204" pitchFamily="34" charset="0"/>
                <a:ea typeface="Aptos" panose="020B0004020202020204" pitchFamily="34" charset="0"/>
                <a:cs typeface="Times New Roman" panose="02020603050405020304" pitchFamily="18" charset="0"/>
              </a:rPr>
              <a:t> highest import trade value. Its large import trade value reflects its role as a global powerhouse, importing raw materials essential for production and export activities.</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In terms of exports, the EU-28 has the highest trade value. This large value indicates the EU's substantial influence in global trade, exporting a wide range of goods and agricultural products.</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100" kern="100">
                <a:effectLst/>
                <a:latin typeface="Aptos" panose="020B0004020202020204" pitchFamily="34" charset="0"/>
                <a:ea typeface="Aptos" panose="020B0004020202020204" pitchFamily="34" charset="0"/>
                <a:cs typeface="Times New Roman" panose="02020603050405020304" pitchFamily="18" charset="0"/>
              </a:rPr>
              <a:t>France sits in second place when it comes to the trade value of export. It  is a major exporter of agricultural products contributing to its trade value. Its strategic location in Europe enhances its export capabilities.</a:t>
            </a:r>
            <a:endParaRPr lang="en-NG" sz="11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5796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506B7-0883-5BF1-D76C-4CA7298C416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Observation and Conclusion Continued…</a:t>
            </a:r>
            <a:endParaRPr lang="en-NG" sz="4000">
              <a:solidFill>
                <a:srgbClr val="FFFFFF"/>
              </a:solidFill>
            </a:endParaRPr>
          </a:p>
        </p:txBody>
      </p:sp>
      <p:sp>
        <p:nvSpPr>
          <p:cNvPr id="3" name="Content Placeholder 2">
            <a:extLst>
              <a:ext uri="{FF2B5EF4-FFF2-40B4-BE49-F238E27FC236}">
                <a16:creationId xmlns:a16="http://schemas.microsoft.com/office/drawing/2014/main" id="{D062630F-57D6-0723-14B8-D437C2C60477}"/>
              </a:ext>
            </a:extLst>
          </p:cNvPr>
          <p:cNvSpPr>
            <a:spLocks noGrp="1"/>
          </p:cNvSpPr>
          <p:nvPr>
            <p:ph idx="1"/>
          </p:nvPr>
        </p:nvSpPr>
        <p:spPr>
          <a:xfrm>
            <a:off x="4810259" y="649480"/>
            <a:ext cx="6555347" cy="5546047"/>
          </a:xfrm>
        </p:spPr>
        <p:txBody>
          <a:bodyPr anchor="ctr">
            <a:normAutofit/>
          </a:bodyPr>
          <a:lstStyle/>
          <a:p>
            <a:pPr>
              <a:spcAft>
                <a:spcPts val="800"/>
              </a:spcAft>
            </a:pPr>
            <a:r>
              <a:rPr lang="en-GB" sz="1600" kern="100">
                <a:effectLst/>
                <a:latin typeface="Aptos" panose="020B0004020202020204" pitchFamily="34" charset="0"/>
                <a:ea typeface="Aptos" panose="020B0004020202020204" pitchFamily="34" charset="0"/>
                <a:cs typeface="Times New Roman" panose="02020603050405020304" pitchFamily="18" charset="0"/>
              </a:rPr>
              <a:t>Oceania is the leading continent in live animal exports, with a value of over $3.4 billion. This is primarily driven by Australia and New Zealand, which are major exporters of livestock such as sheep, cattle, and horses. The region's extensive agricultural lands, advanced farming techniques, and favourable climate contribute to its leading position. </a:t>
            </a:r>
            <a:endParaRPr lang="en-NG" sz="16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600" kern="100">
                <a:effectLst/>
                <a:latin typeface="Aptos" panose="020B0004020202020204" pitchFamily="34" charset="0"/>
                <a:ea typeface="Aptos" panose="020B0004020202020204" pitchFamily="34" charset="0"/>
                <a:cs typeface="Times New Roman" panose="02020603050405020304" pitchFamily="18" charset="0"/>
              </a:rPr>
              <a:t>North America, with the United States and Canada as major contributors, exports a significant number of live animals. The livestock industry in these countries includes cattle, pigs, and poultry. </a:t>
            </a:r>
            <a:endParaRPr lang="en-NG" sz="16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600" kern="100">
                <a:effectLst/>
                <a:latin typeface="Aptos" panose="020B0004020202020204" pitchFamily="34" charset="0"/>
                <a:ea typeface="Aptos" panose="020B0004020202020204" pitchFamily="34" charset="0"/>
                <a:cs typeface="Times New Roman" panose="02020603050405020304" pitchFamily="18" charset="0"/>
              </a:rPr>
              <a:t>Europe has a well-developed and diverse livestock industry, exporting a variety of live animals such as cattle, pigs, sheep, and horses.</a:t>
            </a:r>
            <a:endParaRPr lang="en-NG" sz="16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600" kern="100">
                <a:effectLst/>
                <a:latin typeface="Aptos" panose="020B0004020202020204" pitchFamily="34" charset="0"/>
                <a:ea typeface="Aptos" panose="020B0004020202020204" pitchFamily="34" charset="0"/>
                <a:cs typeface="Times New Roman" panose="02020603050405020304" pitchFamily="18" charset="0"/>
              </a:rPr>
              <a:t>Africa has the smallest export value for live animals, indicating limited participation in global markets. Infrastructure, disease control, and market access are some of the challenges that affect the livestock export industry in Africa.</a:t>
            </a:r>
            <a:endParaRPr lang="en-NG" sz="16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GB" sz="1600" kern="100">
                <a:effectLst/>
                <a:latin typeface="Aptos" panose="020B0004020202020204" pitchFamily="34" charset="0"/>
                <a:ea typeface="Aptos" panose="020B0004020202020204" pitchFamily="34" charset="0"/>
                <a:cs typeface="Times New Roman" panose="02020603050405020304" pitchFamily="18" charset="0"/>
              </a:rPr>
              <a:t>South America is the largest exporter of coffee, tea, and spices, driven primarily by Brazil and Colombia, which are the world's top coffee producers. The region's climate and geography are ideal for coffee cultivation, giving it a competitive advantage. Oceania has the smallest export value in this category, primarily due to limited suitable land for large-scale coffee and tea production</a:t>
            </a:r>
            <a:endParaRPr lang="en-NG" sz="16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NG" sz="1600"/>
          </a:p>
        </p:txBody>
      </p:sp>
    </p:spTree>
    <p:extLst>
      <p:ext uri="{BB962C8B-B14F-4D97-AF65-F5344CB8AC3E}">
        <p14:creationId xmlns:p14="http://schemas.microsoft.com/office/powerpoint/2010/main" val="304986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A288D-A1BE-2182-87B0-FD83FB725FCA}"/>
              </a:ext>
            </a:extLst>
          </p:cNvPr>
          <p:cNvSpPr>
            <a:spLocks noGrp="1"/>
          </p:cNvSpPr>
          <p:nvPr>
            <p:ph type="title"/>
          </p:nvPr>
        </p:nvSpPr>
        <p:spPr>
          <a:xfrm>
            <a:off x="838200" y="365125"/>
            <a:ext cx="10515600" cy="1325563"/>
          </a:xfrm>
        </p:spPr>
        <p:txBody>
          <a:bodyPr>
            <a:normAutofit/>
          </a:bodyPr>
          <a:lstStyle/>
          <a:p>
            <a:r>
              <a:rPr lang="en-GB" sz="5400"/>
              <a:t>Table of Contents</a:t>
            </a:r>
            <a:endParaRPr lang="en-NG" sz="54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D7C73-D686-DF83-B1DF-49400690A443}"/>
              </a:ext>
            </a:extLst>
          </p:cNvPr>
          <p:cNvSpPr>
            <a:spLocks noGrp="1"/>
          </p:cNvSpPr>
          <p:nvPr>
            <p:ph idx="1"/>
          </p:nvPr>
        </p:nvSpPr>
        <p:spPr>
          <a:xfrm>
            <a:off x="838200" y="1929384"/>
            <a:ext cx="10515600" cy="4251960"/>
          </a:xfrm>
        </p:spPr>
        <p:txBody>
          <a:bodyPr>
            <a:normAutofit/>
          </a:bodyPr>
          <a:lstStyle/>
          <a:p>
            <a:pPr marL="0" indent="0">
              <a:buNone/>
            </a:pPr>
            <a:r>
              <a:rPr lang="en-GB" sz="1400"/>
              <a:t>Slide 3           Overview</a:t>
            </a:r>
          </a:p>
          <a:p>
            <a:pPr marL="0" indent="0">
              <a:buNone/>
            </a:pPr>
            <a:r>
              <a:rPr lang="en-GB" sz="1400"/>
              <a:t>Slide 4           Commodities With Highest Price Index Per Year  </a:t>
            </a:r>
          </a:p>
          <a:p>
            <a:pPr marL="0" indent="0">
              <a:buNone/>
            </a:pPr>
            <a:r>
              <a:rPr lang="en-GB" sz="1400"/>
              <a:t>Slide 5           Commodities with the Lowest Price Index per Year</a:t>
            </a:r>
          </a:p>
          <a:p>
            <a:pPr marL="0" indent="0">
              <a:buNone/>
            </a:pPr>
            <a:r>
              <a:rPr lang="en-GB" sz="1400"/>
              <a:t>Slide 6           Average Price Index by Continent</a:t>
            </a:r>
          </a:p>
          <a:p>
            <a:pPr marL="0" indent="0">
              <a:buNone/>
            </a:pPr>
            <a:r>
              <a:rPr lang="en-GB" sz="1400"/>
              <a:t>Slide 7           frequency of each category</a:t>
            </a:r>
          </a:p>
          <a:p>
            <a:pPr marL="0" indent="0">
              <a:buNone/>
            </a:pPr>
            <a:r>
              <a:rPr lang="en-GB" sz="1400"/>
              <a:t>Slide 8           </a:t>
            </a:r>
            <a:r>
              <a:rPr lang="en-NG" sz="1400"/>
              <a:t>frequency of </a:t>
            </a:r>
            <a:r>
              <a:rPr lang="en-US" sz="1400"/>
              <a:t>E</a:t>
            </a:r>
            <a:r>
              <a:rPr lang="en-NG" sz="1400"/>
              <a:t>ach </a:t>
            </a:r>
            <a:r>
              <a:rPr lang="en-US" sz="1400"/>
              <a:t>F</a:t>
            </a:r>
            <a:r>
              <a:rPr lang="en-NG" sz="1400"/>
              <a:t>low</a:t>
            </a:r>
            <a:endParaRPr lang="en-GB" sz="1400"/>
          </a:p>
          <a:p>
            <a:pPr marL="0" indent="0">
              <a:buNone/>
            </a:pPr>
            <a:r>
              <a:rPr lang="en-US" sz="1400"/>
              <a:t>Slide 9          </a:t>
            </a:r>
            <a:r>
              <a:rPr lang="en-GB" sz="1400"/>
              <a:t>Top 10 Countries by Value of Import</a:t>
            </a:r>
          </a:p>
          <a:p>
            <a:pPr marL="0" indent="0">
              <a:buNone/>
            </a:pPr>
            <a:r>
              <a:rPr lang="en-GB" sz="1400"/>
              <a:t>Slide10        Top 10 Countries by Value of Export</a:t>
            </a:r>
          </a:p>
          <a:p>
            <a:pPr marL="0" indent="0">
              <a:buNone/>
            </a:pPr>
            <a:r>
              <a:rPr lang="en-GB" sz="1400"/>
              <a:t>Slide11        Live Animal Import/Export Value By Continent</a:t>
            </a:r>
          </a:p>
          <a:p>
            <a:pPr marL="0" indent="0">
              <a:buNone/>
            </a:pPr>
            <a:r>
              <a:rPr lang="en-GB" sz="1400"/>
              <a:t>Slide12       Coffee, Tea and Spices Import/Export Value By Continent</a:t>
            </a:r>
          </a:p>
          <a:p>
            <a:pPr marL="0" indent="0">
              <a:buNone/>
            </a:pPr>
            <a:r>
              <a:rPr lang="en-GB" sz="1400"/>
              <a:t>Slide13       Coffee, Tea and Spices Import/Export Value By Countries(Top 5)</a:t>
            </a:r>
          </a:p>
          <a:p>
            <a:pPr marL="0" indent="0">
              <a:buNone/>
            </a:pPr>
            <a:r>
              <a:rPr lang="en-GB" sz="1400"/>
              <a:t>Slide14      Observation and Conclusion</a:t>
            </a:r>
          </a:p>
          <a:p>
            <a:pPr marL="0" indent="0">
              <a:buNone/>
            </a:pPr>
            <a:r>
              <a:rPr lang="en-GB" sz="1400"/>
              <a:t>Slide 15     Observation and Conclusion Continued </a:t>
            </a:r>
          </a:p>
          <a:p>
            <a:pPr marL="0" indent="0">
              <a:buNone/>
            </a:pPr>
            <a:endParaRPr lang="en-GB" sz="1400"/>
          </a:p>
          <a:p>
            <a:pPr marL="0" indent="0">
              <a:buNone/>
            </a:pPr>
            <a:endParaRPr lang="en-NG" sz="1400" dirty="0"/>
          </a:p>
        </p:txBody>
      </p:sp>
    </p:spTree>
    <p:extLst>
      <p:ext uri="{BB962C8B-B14F-4D97-AF65-F5344CB8AC3E}">
        <p14:creationId xmlns:p14="http://schemas.microsoft.com/office/powerpoint/2010/main" val="139326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63393C-5920-5FA6-F785-E22DF1DBD69D}"/>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Overview</a:t>
            </a:r>
            <a:endParaRPr lang="en-NG" sz="3600">
              <a:solidFill>
                <a:schemeClr val="tx2"/>
              </a:solidFill>
            </a:endParaRPr>
          </a:p>
        </p:txBody>
      </p:sp>
      <p:sp>
        <p:nvSpPr>
          <p:cNvPr id="3" name="Content Placeholder 2">
            <a:extLst>
              <a:ext uri="{FF2B5EF4-FFF2-40B4-BE49-F238E27FC236}">
                <a16:creationId xmlns:a16="http://schemas.microsoft.com/office/drawing/2014/main" id="{A6CEC8B3-0BB2-5BA2-74B3-CC9A10B9B123}"/>
              </a:ext>
            </a:extLst>
          </p:cNvPr>
          <p:cNvSpPr>
            <a:spLocks noGrp="1"/>
          </p:cNvSpPr>
          <p:nvPr>
            <p:ph idx="1"/>
          </p:nvPr>
        </p:nvSpPr>
        <p:spPr>
          <a:xfrm>
            <a:off x="3050412" y="2979336"/>
            <a:ext cx="5709721" cy="2430864"/>
          </a:xfrm>
        </p:spPr>
        <p:txBody>
          <a:bodyPr anchor="t">
            <a:normAutofit/>
          </a:bodyPr>
          <a:lstStyle/>
          <a:p>
            <a:pPr marL="0" indent="0">
              <a:buNone/>
            </a:pPr>
            <a:r>
              <a:rPr lang="en-GB" sz="20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dataset provides information on various trade commodities, their values and how they are spread out across various countries. The data spans from the year 1988 to 2016 and show both import and export commodities.</a:t>
            </a:r>
            <a:endParaRPr lang="en-NG" sz="20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NG"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792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0D1D5-070F-BF66-EAD7-3AA749BB0F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Commodities With Highest Price Index Per Year</a:t>
            </a:r>
          </a:p>
        </p:txBody>
      </p:sp>
      <p:pic>
        <p:nvPicPr>
          <p:cNvPr id="5" name="Content Placeholder 4">
            <a:extLst>
              <a:ext uri="{FF2B5EF4-FFF2-40B4-BE49-F238E27FC236}">
                <a16:creationId xmlns:a16="http://schemas.microsoft.com/office/drawing/2014/main" id="{8E44AF26-2783-207D-0A4D-238BD0EB8D54}"/>
              </a:ext>
            </a:extLst>
          </p:cNvPr>
          <p:cNvPicPr>
            <a:picLocks noGrp="1" noChangeAspect="1"/>
          </p:cNvPicPr>
          <p:nvPr>
            <p:ph idx="1"/>
          </p:nvPr>
        </p:nvPicPr>
        <p:blipFill>
          <a:blip r:embed="rId2"/>
          <a:stretch>
            <a:fillRect/>
          </a:stretch>
        </p:blipFill>
        <p:spPr>
          <a:xfrm>
            <a:off x="643467" y="1813996"/>
            <a:ext cx="10905066" cy="4116660"/>
          </a:xfrm>
          <a:prstGeom prst="rect">
            <a:avLst/>
          </a:prstGeom>
        </p:spPr>
      </p:pic>
    </p:spTree>
    <p:extLst>
      <p:ext uri="{BB962C8B-B14F-4D97-AF65-F5344CB8AC3E}">
        <p14:creationId xmlns:p14="http://schemas.microsoft.com/office/powerpoint/2010/main" val="196434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623BD-6CE5-8F4C-1507-A130C94CEF6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Commodities with the Lowest Price Index Per Year</a:t>
            </a:r>
          </a:p>
        </p:txBody>
      </p:sp>
      <p:pic>
        <p:nvPicPr>
          <p:cNvPr id="5" name="Content Placeholder 4">
            <a:extLst>
              <a:ext uri="{FF2B5EF4-FFF2-40B4-BE49-F238E27FC236}">
                <a16:creationId xmlns:a16="http://schemas.microsoft.com/office/drawing/2014/main" id="{BC4E3FE2-2AFE-084D-7ABF-A57B13FA8B45}"/>
              </a:ext>
            </a:extLst>
          </p:cNvPr>
          <p:cNvPicPr>
            <a:picLocks noGrp="1" noChangeAspect="1"/>
          </p:cNvPicPr>
          <p:nvPr>
            <p:ph idx="1"/>
          </p:nvPr>
        </p:nvPicPr>
        <p:blipFill>
          <a:blip r:embed="rId2"/>
          <a:stretch>
            <a:fillRect/>
          </a:stretch>
        </p:blipFill>
        <p:spPr>
          <a:xfrm>
            <a:off x="643467" y="1704945"/>
            <a:ext cx="10905066" cy="4334763"/>
          </a:xfrm>
          <a:prstGeom prst="rect">
            <a:avLst/>
          </a:prstGeom>
        </p:spPr>
      </p:pic>
    </p:spTree>
    <p:extLst>
      <p:ext uri="{BB962C8B-B14F-4D97-AF65-F5344CB8AC3E}">
        <p14:creationId xmlns:p14="http://schemas.microsoft.com/office/powerpoint/2010/main" val="93689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8832C-E3C1-B9A6-2F51-3DE852238A6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Average Price Index by Continent</a:t>
            </a:r>
          </a:p>
        </p:txBody>
      </p:sp>
      <p:pic>
        <p:nvPicPr>
          <p:cNvPr id="5" name="Content Placeholder 4">
            <a:extLst>
              <a:ext uri="{FF2B5EF4-FFF2-40B4-BE49-F238E27FC236}">
                <a16:creationId xmlns:a16="http://schemas.microsoft.com/office/drawing/2014/main" id="{B2C9D299-D18B-8F49-EAC3-59C6197BF116}"/>
              </a:ext>
            </a:extLst>
          </p:cNvPr>
          <p:cNvPicPr>
            <a:picLocks noGrp="1" noChangeAspect="1"/>
          </p:cNvPicPr>
          <p:nvPr>
            <p:ph idx="1"/>
          </p:nvPr>
        </p:nvPicPr>
        <p:blipFill>
          <a:blip r:embed="rId2"/>
          <a:stretch>
            <a:fillRect/>
          </a:stretch>
        </p:blipFill>
        <p:spPr>
          <a:xfrm>
            <a:off x="2120856" y="1966293"/>
            <a:ext cx="7950287" cy="4452160"/>
          </a:xfrm>
          <a:prstGeom prst="rect">
            <a:avLst/>
          </a:prstGeom>
        </p:spPr>
      </p:pic>
    </p:spTree>
    <p:extLst>
      <p:ext uri="{BB962C8B-B14F-4D97-AF65-F5344CB8AC3E}">
        <p14:creationId xmlns:p14="http://schemas.microsoft.com/office/powerpoint/2010/main" val="369669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0D492-FF6F-B7DB-B428-98F6E90673D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frequency of each category</a:t>
            </a:r>
          </a:p>
        </p:txBody>
      </p:sp>
      <p:pic>
        <p:nvPicPr>
          <p:cNvPr id="5" name="Content Placeholder 4">
            <a:extLst>
              <a:ext uri="{FF2B5EF4-FFF2-40B4-BE49-F238E27FC236}">
                <a16:creationId xmlns:a16="http://schemas.microsoft.com/office/drawing/2014/main" id="{D94BDD37-A8D4-AFF5-8C03-F15343FFBEA1}"/>
              </a:ext>
            </a:extLst>
          </p:cNvPr>
          <p:cNvPicPr>
            <a:picLocks noGrp="1" noChangeAspect="1"/>
          </p:cNvPicPr>
          <p:nvPr>
            <p:ph idx="1"/>
          </p:nvPr>
        </p:nvPicPr>
        <p:blipFill>
          <a:blip r:embed="rId2"/>
          <a:stretch>
            <a:fillRect/>
          </a:stretch>
        </p:blipFill>
        <p:spPr>
          <a:xfrm>
            <a:off x="2119348" y="1675227"/>
            <a:ext cx="7953303" cy="4394199"/>
          </a:xfrm>
          <a:prstGeom prst="rect">
            <a:avLst/>
          </a:prstGeom>
        </p:spPr>
      </p:pic>
    </p:spTree>
    <p:extLst>
      <p:ext uri="{BB962C8B-B14F-4D97-AF65-F5344CB8AC3E}">
        <p14:creationId xmlns:p14="http://schemas.microsoft.com/office/powerpoint/2010/main" val="49295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EFFE3-6940-29BC-B5C6-3FF6758D89B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Frequency of each flow</a:t>
            </a:r>
          </a:p>
        </p:txBody>
      </p:sp>
      <p:pic>
        <p:nvPicPr>
          <p:cNvPr id="5" name="Content Placeholder 4">
            <a:extLst>
              <a:ext uri="{FF2B5EF4-FFF2-40B4-BE49-F238E27FC236}">
                <a16:creationId xmlns:a16="http://schemas.microsoft.com/office/drawing/2014/main" id="{28BF0DEE-A1B9-B365-B9B6-6705D4D9A082}"/>
              </a:ext>
            </a:extLst>
          </p:cNvPr>
          <p:cNvPicPr>
            <a:picLocks noGrp="1" noChangeAspect="1"/>
          </p:cNvPicPr>
          <p:nvPr>
            <p:ph idx="1"/>
          </p:nvPr>
        </p:nvPicPr>
        <p:blipFill>
          <a:blip r:embed="rId2"/>
          <a:stretch>
            <a:fillRect/>
          </a:stretch>
        </p:blipFill>
        <p:spPr>
          <a:xfrm>
            <a:off x="2372102" y="1675227"/>
            <a:ext cx="7447796" cy="4394199"/>
          </a:xfrm>
          <a:prstGeom prst="rect">
            <a:avLst/>
          </a:prstGeom>
        </p:spPr>
      </p:pic>
    </p:spTree>
    <p:extLst>
      <p:ext uri="{BB962C8B-B14F-4D97-AF65-F5344CB8AC3E}">
        <p14:creationId xmlns:p14="http://schemas.microsoft.com/office/powerpoint/2010/main" val="9682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32E79-5823-23A5-198D-C48A4EC1E29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Top 10 Countries by Value of Import</a:t>
            </a:r>
          </a:p>
        </p:txBody>
      </p:sp>
      <p:pic>
        <p:nvPicPr>
          <p:cNvPr id="5" name="Content Placeholder 4">
            <a:extLst>
              <a:ext uri="{FF2B5EF4-FFF2-40B4-BE49-F238E27FC236}">
                <a16:creationId xmlns:a16="http://schemas.microsoft.com/office/drawing/2014/main" id="{99977AE5-62F2-A2DE-0BEF-1D35D003CACD}"/>
              </a:ext>
            </a:extLst>
          </p:cNvPr>
          <p:cNvPicPr>
            <a:picLocks noGrp="1" noChangeAspect="1"/>
          </p:cNvPicPr>
          <p:nvPr>
            <p:ph idx="1"/>
          </p:nvPr>
        </p:nvPicPr>
        <p:blipFill>
          <a:blip r:embed="rId2"/>
          <a:stretch>
            <a:fillRect/>
          </a:stretch>
        </p:blipFill>
        <p:spPr>
          <a:xfrm>
            <a:off x="1308731" y="1966293"/>
            <a:ext cx="9574536" cy="4452160"/>
          </a:xfrm>
          <a:prstGeom prst="rect">
            <a:avLst/>
          </a:prstGeom>
        </p:spPr>
      </p:pic>
    </p:spTree>
    <p:extLst>
      <p:ext uri="{BB962C8B-B14F-4D97-AF65-F5344CB8AC3E}">
        <p14:creationId xmlns:p14="http://schemas.microsoft.com/office/powerpoint/2010/main" val="385267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TotalTime>
  <Words>782</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Commodity Trade Statistics</vt:lpstr>
      <vt:lpstr>Table of Contents</vt:lpstr>
      <vt:lpstr>Overview</vt:lpstr>
      <vt:lpstr>Commodities With Highest Price Index Per Year</vt:lpstr>
      <vt:lpstr>Commodities with the Lowest Price Index Per Year</vt:lpstr>
      <vt:lpstr>Average Price Index by Continent</vt:lpstr>
      <vt:lpstr>frequency of each category</vt:lpstr>
      <vt:lpstr>Frequency of each flow</vt:lpstr>
      <vt:lpstr>Top 10 Countries by Value of Import</vt:lpstr>
      <vt:lpstr>Top 10 Countries by Value of Export</vt:lpstr>
      <vt:lpstr>Live Animal Import/Export Value By Continent</vt:lpstr>
      <vt:lpstr>Coffee, Tea and Spices Import/Export Value By Continent</vt:lpstr>
      <vt:lpstr>Coffee, Tea and Spices Import/Export Value By Countries(Top 5)</vt:lpstr>
      <vt:lpstr>Observation and Conclusion</vt:lpstr>
      <vt:lpstr>Observation and Conclusion Continued…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Chinonyelum Chukwuji</dc:creator>
  <cp:lastModifiedBy>Samuel Chukwuji</cp:lastModifiedBy>
  <cp:revision>1</cp:revision>
  <dcterms:created xsi:type="dcterms:W3CDTF">2024-08-06T19:40:42Z</dcterms:created>
  <dcterms:modified xsi:type="dcterms:W3CDTF">2024-08-07T00:18:08Z</dcterms:modified>
</cp:coreProperties>
</file>