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33F-8182-44AC-B49F-E0D0CACA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D7719-B8ED-472F-9CA3-16322D2C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63D4-72F5-44A6-9BA7-916ED1D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945-D771-4190-B1ED-49EA1302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E49C-9767-45E2-BDF4-F19B94D9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0905-4D2F-44C6-8125-B991D590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6A678-7B81-46FB-99B0-1D57A14D3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AEEA-4E73-4412-BEC5-93148A1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B5018-9119-4CEF-8685-9D2C34D2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0BEA-60E8-43C2-A291-CAC76550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6E8DA-C9B3-44C9-83B7-827B69831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E7CF9-5879-4B38-A23C-D8E48323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5F92-86DA-47E0-981C-1DF70F7C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47ED-4F8D-4912-ABE7-2EA0EB2D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851E-8C42-417C-B56E-EBA6AC44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ACA5-1DD9-4F11-936F-C2D0F622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DE9E-2F53-4DFE-A54F-2CAC791F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89EA-940F-497B-9102-4BBF4589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1DFA-D412-47A2-BBF0-EAE68B35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13E8-8BF3-4FCD-A75E-65FE7B8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3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B218-4F34-45BC-A2DA-5D527187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5807-99D9-4C90-888E-424E6284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4838-4078-4B03-A2F6-02B1769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4B7B-A8A1-4AA7-9548-9F233226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2CB5-F64C-49B7-85AB-64244B26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51B-CB5C-4876-BC5F-33F01419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2BD4-6215-47A0-A506-CE569C74D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50B8-BC92-455A-855C-3D276D0E6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F3FEA-0BC1-47EC-9147-49FE3995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8C79A-68BD-43D4-889F-AF586FAC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004D0-CC1E-41DB-9DAF-A9051221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45F4-8A49-411D-BD62-FCB0A53B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B027-8884-4E0B-B43E-32FE93013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25BE6-C578-4F73-B759-7C7D5D94F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18397-F3E2-4597-8CB9-893CEA2E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6191C-5A93-4155-92D1-96253992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F7C7-1DE0-4DC7-A40A-22860B37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40390-168A-41CB-8455-C9D298FA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DAF71-B1AF-464E-99B6-BA0C9AF7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A7CD-5C7C-4928-803A-77620AB1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6D2F-50AB-4AD8-AD48-D1E601E2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EB0F5-51F2-4A8E-AEA8-B054B66C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35474-B1C7-43D8-A48D-C1386781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0412E-B61E-4998-B70F-532CCDC7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C54CD-2E95-4DD0-80CF-DD00C309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3921-5BA2-44B7-81D9-91686D02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C9BA-4421-4B61-9978-0A1F8A51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9555-9013-4B95-B8D5-5E4DA308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DC90-0C33-426B-AD47-A979CE9F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FACEB-485C-45BD-A364-7B8F13E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7840A-0515-4291-AC06-28F47069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1BDA-EEF1-4C89-B298-D12BB20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627-F160-4CFE-A2AE-6431D197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060A7-B1E2-4ACC-886D-7122441C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168C3-950E-4290-BC5F-3815AFA8B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3631-5443-4925-A879-2B9A9333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ED533-8486-416E-BB4B-967D773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1627B-78CD-4632-BE32-F99A8A66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01B20-6D9E-4070-A42A-6E1EE74D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122B3-B0A3-494B-8340-C0E500DF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F457-AB04-4F76-9071-E70671983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51BB-EE56-48ED-8CE4-FE0FD12F03C4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8FA4-012E-4A41-8757-4BD74F69E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C0F51-812E-42AD-BB7E-EC42D4489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DC53-F32A-4E1F-A73B-ED22BF1F1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02782-5AD7-4630-BC5D-3C45BF65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3" y="386674"/>
            <a:ext cx="7953982" cy="59654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EFFAE5-0439-4DC6-8A5B-647C6BCEC72B}"/>
              </a:ext>
            </a:extLst>
          </p:cNvPr>
          <p:cNvCxnSpPr/>
          <p:nvPr/>
        </p:nvCxnSpPr>
        <p:spPr>
          <a:xfrm>
            <a:off x="1760706" y="5953328"/>
            <a:ext cx="7344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C41BA5-B000-406A-A652-544879270D28}"/>
              </a:ext>
            </a:extLst>
          </p:cNvPr>
          <p:cNvCxnSpPr/>
          <p:nvPr/>
        </p:nvCxnSpPr>
        <p:spPr>
          <a:xfrm>
            <a:off x="8988357" y="5865779"/>
            <a:ext cx="0" cy="87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43D74D-8C6D-45EE-AD3A-8D571E6B4843}"/>
              </a:ext>
            </a:extLst>
          </p:cNvPr>
          <p:cNvCxnSpPr/>
          <p:nvPr/>
        </p:nvCxnSpPr>
        <p:spPr>
          <a:xfrm>
            <a:off x="5629071" y="5865779"/>
            <a:ext cx="0" cy="87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8F7B7C-53F0-4193-A0E4-BC9518621BF1}"/>
              </a:ext>
            </a:extLst>
          </p:cNvPr>
          <p:cNvSpPr txBox="1"/>
          <p:nvPr/>
        </p:nvSpPr>
        <p:spPr>
          <a:xfrm>
            <a:off x="5301575" y="5865778"/>
            <a:ext cx="103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17291976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55866-B117-44F4-A769-8F91E7A37D4E}"/>
              </a:ext>
            </a:extLst>
          </p:cNvPr>
          <p:cNvSpPr txBox="1"/>
          <p:nvPr/>
        </p:nvSpPr>
        <p:spPr>
          <a:xfrm>
            <a:off x="8573310" y="5865778"/>
            <a:ext cx="13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29611728 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7F0E2-1712-43B0-924F-A474268761BA}"/>
              </a:ext>
            </a:extLst>
          </p:cNvPr>
          <p:cNvSpPr txBox="1"/>
          <p:nvPr/>
        </p:nvSpPr>
        <p:spPr>
          <a:xfrm>
            <a:off x="1647218" y="5865778"/>
            <a:ext cx="137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044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George</dc:creator>
  <cp:lastModifiedBy>Samuel George</cp:lastModifiedBy>
  <cp:revision>2</cp:revision>
  <dcterms:created xsi:type="dcterms:W3CDTF">2017-11-02T23:19:53Z</dcterms:created>
  <dcterms:modified xsi:type="dcterms:W3CDTF">2017-11-02T23:27:34Z</dcterms:modified>
</cp:coreProperties>
</file>