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55c0343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55c034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55c034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55c034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55c0343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55c0343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55c034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55c034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SRMR robots have been in </a:t>
            </a:r>
            <a:r>
              <a:rPr lang="en"/>
              <a:t>development since the last century</a:t>
            </a:r>
            <a:r>
              <a:rPr lang="en"/>
              <a:t>. As you can see, we’ve been making progress with them since the 80s.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55c0343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55c0343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these robots to make our </a:t>
            </a:r>
            <a:r>
              <a:rPr lang="en"/>
              <a:t>daily</a:t>
            </a:r>
            <a:r>
              <a:rPr lang="en"/>
              <a:t> lives </a:t>
            </a:r>
            <a:r>
              <a:rPr lang="en"/>
              <a:t>easier</a:t>
            </a:r>
            <a:r>
              <a:rPr lang="en"/>
              <a:t> by doing simple tasks for us. It will make life easier for those who aren’t physically able to perform things like moving furniture and opening and closing things.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55c0343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55c0343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pros far outweigh the cons with SRMRs. These are some of the advantages to these robots.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55c034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55c034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there are a couple problems with these machines.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55c0343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55c034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55c034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55c034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indawi.com/journals/jr/2017/5013532/" TargetMode="External"/><Relationship Id="rId4" Type="http://schemas.openxmlformats.org/officeDocument/2006/relationships/hyperlink" Target="https://www.youtube.com/watch?v=fDrIpZ390pE" TargetMode="External"/><Relationship Id="rId5" Type="http://schemas.openxmlformats.org/officeDocument/2006/relationships/hyperlink" Target="https://www.cpp.edu/~ftang/courses/CS599-DI/notes/reconfigurable%20robo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hyperlink" Target="https://www.youtube.com/watch?v=fDrIpZ390p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Self-Reconfiguring Modular Robots (SRMRs)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Agustus</a:t>
            </a:r>
            <a:r>
              <a:rPr lang="en"/>
              <a:t> Wilkinson and Samuel Daniels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Modular Self-Reconfigurable Robotic Systems: A Survey on Hardware Architectures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These modular robots self-assemble to make and move furniture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Reconfigurable Robot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Impact &amp;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Pros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Cons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Pictures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Summary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10.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Self-Reconfiguring Modular Robot or a SRMR for short is a robot that can change shape by rearranging its parts to adapt to different circumstances, perform new tasks, or repair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25" y="1264025"/>
            <a:ext cx="5554550" cy="34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&amp; Implementation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SRMR can turn into a snake like shape to fit into narrow holes and then turn into a </a:t>
            </a:r>
            <a:r>
              <a:rPr lang="en"/>
              <a:t>different</a:t>
            </a:r>
            <a:r>
              <a:rPr lang="en"/>
              <a:t> shape to repair.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lower robot cost by making a range of machines out of mass-produced modules.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can help disabled people with </a:t>
            </a:r>
            <a:r>
              <a:rPr lang="en"/>
              <a:t>tasks that they aren’t able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help us with things we do daily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can malfunction and break things around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require more modules to perform certain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need </a:t>
            </a:r>
            <a:r>
              <a:rPr lang="en"/>
              <a:t>different</a:t>
            </a:r>
            <a:r>
              <a:rPr lang="en"/>
              <a:t> kinds of modules, so they would be very costly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7350"/>
            <a:ext cx="3956400" cy="34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400" y="1657350"/>
            <a:ext cx="5187600" cy="345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2250" y="0"/>
            <a:ext cx="42451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7007400" y="628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SRMRs will be a very useful tool in the future. They will help humans with many tasks. I think that we should continue developing them and making them better.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