
<file path=[Content_Types].xml><?xml version="1.0" encoding="utf-8"?>
<Types xmlns="http://schemas.openxmlformats.org/package/2006/content-types">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1808">
          <p15:clr>
            <a:srgbClr val="A4A3A4"/>
          </p15:clr>
        </p15:guide>
        <p15:guide id="3" pos="1382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 roundtripDataSignature="AMtx7miT9DFL/kboffX882a9cKItOmPT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1B8384-BD9B-4845-8369-8DC390344A65}">
  <a:tblStyle styleId="{2E1B8384-BD9B-4845-8369-8DC390344A6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309" y="-10944"/>
      </p:cViewPr>
      <p:guideLst>
        <p:guide orient="horz" pos="10368"/>
        <p:guide pos="1180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970" b="1" i="0" u="none" strike="noStrike" kern="1200" spc="0" baseline="0">
                <a:solidFill>
                  <a:schemeClr val="tx1"/>
                </a:solidFill>
                <a:latin typeface="Arial" charset="0"/>
                <a:ea typeface="Arial" charset="0"/>
                <a:cs typeface="Arial" charset="0"/>
              </a:defRPr>
            </a:pPr>
            <a:r>
              <a:rPr lang="en-US" sz="3600" b="1" dirty="0">
                <a:solidFill>
                  <a:schemeClr val="tx1"/>
                </a:solidFill>
                <a:latin typeface="Arial" charset="0"/>
                <a:ea typeface="Arial" charset="0"/>
                <a:cs typeface="Arial" charset="0"/>
              </a:rPr>
              <a:t>Chart</a:t>
            </a:r>
            <a:r>
              <a:rPr lang="en-US" sz="3600" b="1" baseline="0" dirty="0">
                <a:solidFill>
                  <a:schemeClr val="tx1"/>
                </a:solidFill>
                <a:latin typeface="Arial" charset="0"/>
                <a:ea typeface="Arial" charset="0"/>
                <a:cs typeface="Arial" charset="0"/>
              </a:rPr>
              <a:t> Title</a:t>
            </a:r>
            <a:endParaRPr lang="en-US" sz="3600" b="1" dirty="0">
              <a:solidFill>
                <a:schemeClr val="tx1"/>
              </a:solidFill>
              <a:latin typeface="Arial" charset="0"/>
              <a:ea typeface="Arial" charset="0"/>
              <a:cs typeface="Arial" charset="0"/>
            </a:endParaRPr>
          </a:p>
        </c:rich>
      </c:tx>
      <c:layout>
        <c:manualLayout>
          <c:xMode val="edge"/>
          <c:yMode val="edge"/>
          <c:x val="0.38284917498069099"/>
          <c:y val="2.46956303721842E-2"/>
        </c:manualLayout>
      </c:layout>
      <c:overlay val="0"/>
      <c:spPr>
        <a:noFill/>
        <a:ln w="37084">
          <a:noFill/>
        </a:ln>
      </c:spPr>
    </c:title>
    <c:autoTitleDeleted val="0"/>
    <c:plotArea>
      <c:layout>
        <c:manualLayout>
          <c:layoutTarget val="inner"/>
          <c:xMode val="edge"/>
          <c:yMode val="edge"/>
          <c:x val="7.1945587198555094E-2"/>
          <c:y val="0.18243447742298799"/>
          <c:w val="0.89237340955380096"/>
          <c:h val="0.57293203472888399"/>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3E1-9B42-A172-38853338F357}"/>
            </c:ext>
          </c:extLst>
        </c:ser>
        <c:ser>
          <c:idx val="1"/>
          <c:order val="1"/>
          <c:tx>
            <c:strRef>
              <c:f>Sheet1!$C$1</c:f>
              <c:strCache>
                <c:ptCount val="1"/>
                <c:pt idx="0">
                  <c:v>Series 2</c:v>
                </c:pt>
              </c:strCache>
            </c:strRef>
          </c:tx>
          <c:spPr>
            <a:solidFill>
              <a:srgbClr val="41B6E6"/>
            </a:solid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3E1-9B42-A172-38853338F357}"/>
            </c:ext>
          </c:extLst>
        </c:ser>
        <c:ser>
          <c:idx val="2"/>
          <c:order val="2"/>
          <c:tx>
            <c:strRef>
              <c:f>Sheet1!$D$1</c:f>
              <c:strCache>
                <c:ptCount val="1"/>
                <c:pt idx="0">
                  <c:v>Series 3</c:v>
                </c:pt>
              </c:strCache>
            </c:strRef>
          </c:tx>
          <c:spPr>
            <a:solidFill>
              <a:srgbClr val="E56D54"/>
            </a:solid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3E1-9B42-A172-38853338F357}"/>
            </c:ext>
          </c:extLst>
        </c:ser>
        <c:dLbls>
          <c:showLegendKey val="0"/>
          <c:showVal val="0"/>
          <c:showCatName val="0"/>
          <c:showSerName val="0"/>
          <c:showPercent val="0"/>
          <c:showBubbleSize val="0"/>
        </c:dLbls>
        <c:gapWidth val="219"/>
        <c:overlap val="-27"/>
        <c:axId val="2072176200"/>
        <c:axId val="2078075352"/>
      </c:barChart>
      <c:catAx>
        <c:axId val="2072176200"/>
        <c:scaling>
          <c:orientation val="minMax"/>
        </c:scaling>
        <c:delete val="0"/>
        <c:axPos val="b"/>
        <c:numFmt formatCode="General" sourceLinked="1"/>
        <c:majorTickMark val="none"/>
        <c:minorTickMark val="none"/>
        <c:tickLblPos val="nextTo"/>
        <c:spPr>
          <a:noFill/>
          <a:ln w="87983" cap="flat" cmpd="sng" algn="ctr">
            <a:solidFill>
              <a:schemeClr val="bg2">
                <a:lumMod val="50000"/>
              </a:schemeClr>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Arial" charset="0"/>
                <a:ea typeface="Arial" charset="0"/>
                <a:cs typeface="Arial" charset="0"/>
              </a:defRPr>
            </a:pPr>
            <a:endParaRPr lang="en-US"/>
          </a:p>
        </c:txPr>
        <c:crossAx val="2078075352"/>
        <c:crosses val="autoZero"/>
        <c:auto val="1"/>
        <c:lblAlgn val="ctr"/>
        <c:lblOffset val="100"/>
        <c:noMultiLvlLbl val="0"/>
      </c:catAx>
      <c:valAx>
        <c:axId val="2078075352"/>
        <c:scaling>
          <c:orientation val="minMax"/>
        </c:scaling>
        <c:delete val="0"/>
        <c:axPos val="l"/>
        <c:majorGridlines>
          <c:spPr>
            <a:ln w="20304"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2552" b="0" i="0" u="none" strike="noStrike" kern="1200" baseline="0">
                <a:solidFill>
                  <a:schemeClr val="tx1"/>
                </a:solidFill>
                <a:latin typeface="Arial" charset="0"/>
                <a:ea typeface="Arial" charset="0"/>
                <a:cs typeface="Arial" charset="0"/>
              </a:defRPr>
            </a:pPr>
            <a:endParaRPr lang="en-US"/>
          </a:p>
        </c:txPr>
        <c:crossAx val="2072176200"/>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Entry>
      <c:layout>
        <c:manualLayout>
          <c:xMode val="edge"/>
          <c:yMode val="edge"/>
          <c:x val="0.18812787853590801"/>
          <c:y val="0.91175179819735896"/>
          <c:w val="0.68548392999304697"/>
          <c:h val="6.0968015008725798E-2"/>
        </c:manualLayout>
      </c:layout>
      <c:overlay val="0"/>
      <c:spPr>
        <a:noFill/>
        <a:ln w="37084">
          <a:noFill/>
        </a:ln>
      </c:spPr>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solidFill>
      <a:schemeClr val="bg1">
        <a:alpha val="62000"/>
      </a:schemeClr>
    </a:solid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ckground Image">
  <p:cSld name="Background Image">
    <p:spTree>
      <p:nvGrpSpPr>
        <p:cNvPr id="1" name="Shape 15"/>
        <p:cNvGrpSpPr/>
        <p:nvPr/>
      </p:nvGrpSpPr>
      <p:grpSpPr>
        <a:xfrm>
          <a:off x="0" y="0"/>
          <a:ext cx="0" cy="0"/>
          <a:chOff x="0" y="0"/>
          <a:chExt cx="0" cy="0"/>
        </a:xfrm>
      </p:grpSpPr>
      <p:cxnSp>
        <p:nvCxnSpPr>
          <p:cNvPr id="16" name="Google Shape;16;p3"/>
          <p:cNvCxnSpPr/>
          <p:nvPr/>
        </p:nvCxnSpPr>
        <p:spPr>
          <a:xfrm>
            <a:off x="11169060" y="6431836"/>
            <a:ext cx="0" cy="24886364"/>
          </a:xfrm>
          <a:prstGeom prst="straightConnector1">
            <a:avLst/>
          </a:prstGeom>
          <a:noFill/>
          <a:ln w="76200" cap="flat" cmpd="tri">
            <a:solidFill>
              <a:schemeClr val="dk1"/>
            </a:solidFill>
            <a:prstDash val="solid"/>
            <a:round/>
            <a:headEnd type="oval" w="med" len="med"/>
            <a:tailEnd type="oval" w="med" len="med"/>
          </a:ln>
        </p:spPr>
      </p:cxnSp>
      <p:cxnSp>
        <p:nvCxnSpPr>
          <p:cNvPr id="17" name="Google Shape;17;p3"/>
          <p:cNvCxnSpPr/>
          <p:nvPr/>
        </p:nvCxnSpPr>
        <p:spPr>
          <a:xfrm>
            <a:off x="11307763" y="7009765"/>
            <a:ext cx="914400" cy="914400"/>
          </a:xfrm>
          <a:prstGeom prst="straightConnector1">
            <a:avLst/>
          </a:prstGeom>
          <a:noFill/>
          <a:ln>
            <a:noFill/>
          </a:ln>
        </p:spPr>
      </p:cxnSp>
      <p:cxnSp>
        <p:nvCxnSpPr>
          <p:cNvPr id="18" name="Google Shape;18;p3"/>
          <p:cNvCxnSpPr/>
          <p:nvPr/>
        </p:nvCxnSpPr>
        <p:spPr>
          <a:xfrm>
            <a:off x="21945600" y="6431836"/>
            <a:ext cx="0" cy="24886364"/>
          </a:xfrm>
          <a:prstGeom prst="straightConnector1">
            <a:avLst/>
          </a:prstGeom>
          <a:noFill/>
          <a:ln w="76200" cap="flat" cmpd="tri">
            <a:solidFill>
              <a:schemeClr val="dk1"/>
            </a:solidFill>
            <a:prstDash val="solid"/>
            <a:round/>
            <a:headEnd type="oval" w="med" len="med"/>
            <a:tailEnd type="oval" w="med" len="med"/>
          </a:ln>
        </p:spPr>
      </p:cxnSp>
      <p:cxnSp>
        <p:nvCxnSpPr>
          <p:cNvPr id="19" name="Google Shape;19;p3"/>
          <p:cNvCxnSpPr/>
          <p:nvPr/>
        </p:nvCxnSpPr>
        <p:spPr>
          <a:xfrm>
            <a:off x="32577212" y="6431836"/>
            <a:ext cx="0" cy="24886364"/>
          </a:xfrm>
          <a:prstGeom prst="straightConnector1">
            <a:avLst/>
          </a:prstGeom>
          <a:noFill/>
          <a:ln w="88900" cap="flat" cmpd="tri">
            <a:solidFill>
              <a:schemeClr val="dk1"/>
            </a:solidFill>
            <a:prstDash val="solid"/>
            <a:round/>
            <a:headEnd type="oval" w="med" len="med"/>
            <a:tailEnd type="oval" w="med" len="med"/>
          </a:ln>
        </p:spPr>
      </p:cxnSp>
      <p:sp>
        <p:nvSpPr>
          <p:cNvPr id="20" name="Google Shape;20;p3"/>
          <p:cNvSpPr txBox="1">
            <a:spLocks noGrp="1"/>
          </p:cNvSpPr>
          <p:nvPr>
            <p:ph type="body" idx="1"/>
          </p:nvPr>
        </p:nvSpPr>
        <p:spPr>
          <a:xfrm>
            <a:off x="914400" y="6644640"/>
            <a:ext cx="9798050" cy="1487424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1" name="Google Shape;21;p3"/>
          <p:cNvSpPr>
            <a:spLocks noGrp="1"/>
          </p:cNvSpPr>
          <p:nvPr>
            <p:ph type="pic" idx="2"/>
          </p:nvPr>
        </p:nvSpPr>
        <p:spPr>
          <a:xfrm>
            <a:off x="914400" y="21843852"/>
            <a:ext cx="9798050" cy="7452360"/>
          </a:xfrm>
          <a:prstGeom prst="rect">
            <a:avLst/>
          </a:prstGeom>
          <a:solidFill>
            <a:srgbClr val="D8D8D8"/>
          </a:solidFill>
          <a:ln>
            <a:noFill/>
          </a:ln>
        </p:spPr>
      </p:sp>
      <p:sp>
        <p:nvSpPr>
          <p:cNvPr id="22" name="Google Shape;22;p3"/>
          <p:cNvSpPr>
            <a:spLocks noGrp="1"/>
          </p:cNvSpPr>
          <p:nvPr>
            <p:ph type="pic" idx="3"/>
          </p:nvPr>
        </p:nvSpPr>
        <p:spPr>
          <a:xfrm>
            <a:off x="33046966" y="17186910"/>
            <a:ext cx="9798050" cy="7452360"/>
          </a:xfrm>
          <a:prstGeom prst="rect">
            <a:avLst/>
          </a:prstGeom>
          <a:solidFill>
            <a:srgbClr val="D8D8D8"/>
          </a:solidFill>
          <a:ln>
            <a:noFill/>
          </a:ln>
        </p:spPr>
      </p:sp>
      <p:sp>
        <p:nvSpPr>
          <p:cNvPr id="23" name="Google Shape;23;p3"/>
          <p:cNvSpPr txBox="1">
            <a:spLocks noGrp="1"/>
          </p:cNvSpPr>
          <p:nvPr>
            <p:ph type="body" idx="4"/>
          </p:nvPr>
        </p:nvSpPr>
        <p:spPr>
          <a:xfrm>
            <a:off x="11674474" y="6644640"/>
            <a:ext cx="9798050" cy="2292096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body" idx="5"/>
          </p:nvPr>
        </p:nvSpPr>
        <p:spPr>
          <a:xfrm>
            <a:off x="22516542" y="6705600"/>
            <a:ext cx="9448423" cy="664464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body" idx="6"/>
          </p:nvPr>
        </p:nvSpPr>
        <p:spPr>
          <a:xfrm>
            <a:off x="33046966" y="6705600"/>
            <a:ext cx="9798050" cy="993648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body" idx="7"/>
          </p:nvPr>
        </p:nvSpPr>
        <p:spPr>
          <a:xfrm>
            <a:off x="33046966" y="25130235"/>
            <a:ext cx="9798050" cy="4252487"/>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7" name="Google Shape;27;p3"/>
          <p:cNvSpPr>
            <a:spLocks noGrp="1"/>
          </p:cNvSpPr>
          <p:nvPr>
            <p:ph type="chart" idx="8"/>
          </p:nvPr>
        </p:nvSpPr>
        <p:spPr>
          <a:xfrm>
            <a:off x="22513521" y="14194529"/>
            <a:ext cx="9454334" cy="694213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854"/>
              </a:spcBef>
              <a:spcAft>
                <a:spcPts val="0"/>
              </a:spcAft>
              <a:buClr>
                <a:schemeClr val="dk1"/>
              </a:buClr>
              <a:buSzPts val="2392"/>
              <a:buFont typeface="Arial"/>
              <a:buChar char="•"/>
              <a:defRPr sz="2392" b="0" i="0" u="none" strike="noStrike" cap="none">
                <a:solidFill>
                  <a:schemeClr val="dk1"/>
                </a:solidFill>
                <a:latin typeface="Arial"/>
                <a:ea typeface="Arial"/>
                <a:cs typeface="Arial"/>
                <a:sym typeface="Arial"/>
              </a:defRPr>
            </a:lvl1pPr>
            <a:lvl2pPr marR="0" lvl="1" algn="l" rtl="0">
              <a:lnSpc>
                <a:spcPct val="90000"/>
              </a:lnSpc>
              <a:spcBef>
                <a:spcPts val="427"/>
              </a:spcBef>
              <a:spcAft>
                <a:spcPts val="0"/>
              </a:spcAft>
              <a:buClr>
                <a:schemeClr val="dk1"/>
              </a:buClr>
              <a:buSzPts val="2050"/>
              <a:buFont typeface="Arial"/>
              <a:buChar char="•"/>
              <a:defRPr sz="2050" b="0" i="0" u="none" strike="noStrike" cap="none">
                <a:solidFill>
                  <a:schemeClr val="dk1"/>
                </a:solidFill>
                <a:latin typeface="Arial"/>
                <a:ea typeface="Arial"/>
                <a:cs typeface="Arial"/>
                <a:sym typeface="Arial"/>
              </a:defRPr>
            </a:lvl2pPr>
            <a:lvl3pPr marR="0" lvl="2" algn="l" rtl="0">
              <a:lnSpc>
                <a:spcPct val="90000"/>
              </a:lnSpc>
              <a:spcBef>
                <a:spcPts val="427"/>
              </a:spcBef>
              <a:spcAft>
                <a:spcPts val="0"/>
              </a:spcAft>
              <a:buClr>
                <a:schemeClr val="dk1"/>
              </a:buClr>
              <a:buSzPts val="1708"/>
              <a:buFont typeface="Arial"/>
              <a:buChar char="•"/>
              <a:defRPr sz="1708" b="0" i="0" u="none" strike="noStrike" cap="none">
                <a:solidFill>
                  <a:schemeClr val="dk1"/>
                </a:solidFill>
                <a:latin typeface="Arial"/>
                <a:ea typeface="Arial"/>
                <a:cs typeface="Arial"/>
                <a:sym typeface="Arial"/>
              </a:defRPr>
            </a:lvl3pPr>
            <a:lvl4pPr marR="0" lvl="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4pPr>
            <a:lvl5pPr marR="0" lvl="4"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5pPr>
            <a:lvl6pPr marR="0" lvl="5"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R="0" lvl="6"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R="0" lvl="7"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R="0" lvl="8"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8" name="Google Shape;28;p3"/>
          <p:cNvSpPr txBox="1">
            <a:spLocks noGrp="1"/>
          </p:cNvSpPr>
          <p:nvPr>
            <p:ph type="body" idx="9"/>
          </p:nvPr>
        </p:nvSpPr>
        <p:spPr>
          <a:xfrm>
            <a:off x="22513522" y="21847581"/>
            <a:ext cx="9417420" cy="759610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0208">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p:nvPr/>
        </p:nvSpPr>
        <p:spPr>
          <a:xfrm>
            <a:off x="0" y="0"/>
            <a:ext cx="43891200" cy="5486400"/>
          </a:xfrm>
          <a:prstGeom prst="rect">
            <a:avLst/>
          </a:prstGeom>
          <a:solidFill>
            <a:srgbClr val="5D00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a:ea typeface="Arial"/>
              <a:cs typeface="Arial"/>
              <a:sym typeface="Arial"/>
            </a:endParaRPr>
          </a:p>
        </p:txBody>
      </p:sp>
      <p:sp>
        <p:nvSpPr>
          <p:cNvPr id="7" name="Google Shape;7;p2"/>
          <p:cNvSpPr/>
          <p:nvPr/>
        </p:nvSpPr>
        <p:spPr>
          <a:xfrm>
            <a:off x="0" y="5257801"/>
            <a:ext cx="43891200" cy="265176"/>
          </a:xfrm>
          <a:prstGeom prst="rect">
            <a:avLst/>
          </a:prstGeom>
          <a:solidFill>
            <a:srgbClr val="8D50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258" b="0" i="0" u="none" strike="noStrike" cap="none">
              <a:solidFill>
                <a:schemeClr val="lt1"/>
              </a:solidFill>
              <a:latin typeface="Arial"/>
              <a:ea typeface="Arial"/>
              <a:cs typeface="Arial"/>
              <a:sym typeface="Arial"/>
            </a:endParaRPr>
          </a:p>
        </p:txBody>
      </p:sp>
      <p:sp>
        <p:nvSpPr>
          <p:cNvPr id="8" name="Google Shape;8;p2"/>
          <p:cNvSpPr/>
          <p:nvPr/>
        </p:nvSpPr>
        <p:spPr>
          <a:xfrm>
            <a:off x="0" y="31470600"/>
            <a:ext cx="43891200" cy="1447800"/>
          </a:xfrm>
          <a:prstGeom prst="rect">
            <a:avLst/>
          </a:prstGeom>
          <a:solidFill>
            <a:srgbClr val="5D00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a:ea typeface="Arial"/>
              <a:cs typeface="Arial"/>
              <a:sym typeface="Arial"/>
            </a:endParaRPr>
          </a:p>
        </p:txBody>
      </p:sp>
      <p:cxnSp>
        <p:nvCxnSpPr>
          <p:cNvPr id="9" name="Google Shape;9;p2"/>
          <p:cNvCxnSpPr/>
          <p:nvPr/>
        </p:nvCxnSpPr>
        <p:spPr>
          <a:xfrm>
            <a:off x="31543262" y="30837464"/>
            <a:ext cx="0" cy="1588169"/>
          </a:xfrm>
          <a:prstGeom prst="straightConnector1">
            <a:avLst/>
          </a:prstGeom>
          <a:noFill/>
          <a:ln w="25400" cap="flat" cmpd="sng">
            <a:solidFill>
              <a:schemeClr val="lt1"/>
            </a:solidFill>
            <a:prstDash val="dash"/>
            <a:miter lim="800000"/>
            <a:headEnd type="none" w="sm" len="sm"/>
            <a:tailEnd type="none" w="sm" len="sm"/>
          </a:ln>
        </p:spPr>
      </p:cxnSp>
      <p:pic>
        <p:nvPicPr>
          <p:cNvPr id="10" name="Google Shape;10;p2"/>
          <p:cNvPicPr preferRelativeResize="0"/>
          <p:nvPr/>
        </p:nvPicPr>
        <p:blipFill rotWithShape="1">
          <a:blip r:embed="rId3">
            <a:alphaModFix/>
          </a:blip>
          <a:srcRect/>
          <a:stretch/>
        </p:blipFill>
        <p:spPr>
          <a:xfrm>
            <a:off x="1" y="0"/>
            <a:ext cx="37322118" cy="2503724"/>
          </a:xfrm>
          <a:prstGeom prst="rect">
            <a:avLst/>
          </a:prstGeom>
          <a:noFill/>
          <a:ln>
            <a:noFill/>
          </a:ln>
        </p:spPr>
      </p:pic>
      <p:pic>
        <p:nvPicPr>
          <p:cNvPr id="11" name="Google Shape;11;p2"/>
          <p:cNvPicPr preferRelativeResize="0"/>
          <p:nvPr/>
        </p:nvPicPr>
        <p:blipFill rotWithShape="1">
          <a:blip r:embed="rId3">
            <a:alphaModFix/>
          </a:blip>
          <a:srcRect l="65059"/>
          <a:stretch/>
        </p:blipFill>
        <p:spPr>
          <a:xfrm>
            <a:off x="1" y="31434024"/>
            <a:ext cx="43939859" cy="1471433"/>
          </a:xfrm>
          <a:prstGeom prst="rect">
            <a:avLst/>
          </a:prstGeom>
          <a:noFill/>
          <a:ln>
            <a:noFill/>
          </a:ln>
        </p:spPr>
      </p:pic>
      <p:pic>
        <p:nvPicPr>
          <p:cNvPr id="12" name="Google Shape;12;p2"/>
          <p:cNvPicPr preferRelativeResize="0"/>
          <p:nvPr/>
        </p:nvPicPr>
        <p:blipFill rotWithShape="1">
          <a:blip r:embed="rId3">
            <a:alphaModFix/>
          </a:blip>
          <a:srcRect l="65059"/>
          <a:stretch/>
        </p:blipFill>
        <p:spPr>
          <a:xfrm>
            <a:off x="1" y="2503724"/>
            <a:ext cx="43891201" cy="2982676"/>
          </a:xfrm>
          <a:prstGeom prst="rect">
            <a:avLst/>
          </a:prstGeom>
          <a:noFill/>
          <a:ln>
            <a:noFill/>
          </a:ln>
        </p:spPr>
      </p:pic>
      <p:pic>
        <p:nvPicPr>
          <p:cNvPr id="13" name="Google Shape;13;p2"/>
          <p:cNvPicPr preferRelativeResize="0"/>
          <p:nvPr/>
        </p:nvPicPr>
        <p:blipFill rotWithShape="1">
          <a:blip r:embed="rId3">
            <a:alphaModFix/>
          </a:blip>
          <a:srcRect l="65059"/>
          <a:stretch/>
        </p:blipFill>
        <p:spPr>
          <a:xfrm>
            <a:off x="36157168" y="0"/>
            <a:ext cx="7734033" cy="2982676"/>
          </a:xfrm>
          <a:prstGeom prst="rect">
            <a:avLst/>
          </a:prstGeom>
          <a:noFill/>
          <a:ln>
            <a:noFill/>
          </a:ln>
        </p:spPr>
      </p:pic>
      <p:pic>
        <p:nvPicPr>
          <p:cNvPr id="14" name="Google Shape;14;p2"/>
          <p:cNvPicPr preferRelativeResize="0"/>
          <p:nvPr/>
        </p:nvPicPr>
        <p:blipFill rotWithShape="1">
          <a:blip r:embed="rId3">
            <a:alphaModFix/>
          </a:blip>
          <a:srcRect l="65059"/>
          <a:stretch/>
        </p:blipFill>
        <p:spPr>
          <a:xfrm>
            <a:off x="1" y="31470601"/>
            <a:ext cx="43891201" cy="95503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hart" Target="../charts/chart1.xm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sp>
        <p:nvSpPr>
          <p:cNvPr id="33" name="Google Shape;33;p1"/>
          <p:cNvSpPr/>
          <p:nvPr/>
        </p:nvSpPr>
        <p:spPr>
          <a:xfrm>
            <a:off x="1688825" y="1207050"/>
            <a:ext cx="40679649" cy="3223111"/>
          </a:xfrm>
          <a:prstGeom prst="rect">
            <a:avLst/>
          </a:prstGeom>
          <a:noFill/>
          <a:ln>
            <a:noFill/>
          </a:ln>
        </p:spPr>
        <p:txBody>
          <a:bodyPr spcFirstLastPara="1" wrap="square" lIns="77925" tIns="38950" rIns="77925" bIns="38950" anchor="t" anchorCtr="0">
            <a:spAutoFit/>
          </a:bodyPr>
          <a:lstStyle/>
          <a:p>
            <a:pPr marL="0" marR="0" lvl="0" indent="0" algn="ctr" rtl="0">
              <a:spcBef>
                <a:spcPts val="0"/>
              </a:spcBef>
              <a:spcAft>
                <a:spcPts val="0"/>
              </a:spcAft>
              <a:buNone/>
            </a:pPr>
            <a:r>
              <a:rPr lang="en-US" sz="8800" b="1" i="0" u="none" strike="noStrike" cap="none" dirty="0">
                <a:solidFill>
                  <a:schemeClr val="lt1"/>
                </a:solidFill>
                <a:latin typeface="Arial"/>
                <a:ea typeface="Arial"/>
                <a:cs typeface="Arial"/>
                <a:sym typeface="Arial"/>
              </a:rPr>
              <a:t>Fresnel Control Tracking</a:t>
            </a:r>
            <a:endParaRPr dirty="0"/>
          </a:p>
          <a:p>
            <a:pPr marL="0" marR="0" lvl="0" indent="0" algn="ctr" rtl="0">
              <a:spcBef>
                <a:spcPts val="513"/>
              </a:spcBef>
              <a:spcAft>
                <a:spcPts val="0"/>
              </a:spcAft>
              <a:buNone/>
            </a:pPr>
            <a:r>
              <a:rPr lang="en-US" sz="5400" b="1" i="0" u="none" strike="noStrike" cap="none" dirty="0">
                <a:solidFill>
                  <a:schemeClr val="lt1"/>
                </a:solidFill>
                <a:latin typeface="Arial"/>
                <a:ea typeface="Arial"/>
                <a:cs typeface="Arial"/>
                <a:sym typeface="Arial"/>
              </a:rPr>
              <a:t>Jordan George, Samuel Dixon</a:t>
            </a:r>
          </a:p>
          <a:p>
            <a:pPr marL="0" marR="0" lvl="0" indent="0" algn="ctr" rtl="0">
              <a:spcBef>
                <a:spcPts val="513"/>
              </a:spcBef>
              <a:spcAft>
                <a:spcPts val="0"/>
              </a:spcAft>
              <a:buNone/>
            </a:pPr>
            <a:r>
              <a:rPr lang="en-US" sz="5400" b="1" dirty="0">
                <a:solidFill>
                  <a:schemeClr val="lt1"/>
                </a:solidFill>
              </a:rPr>
              <a:t>Christy Madsen</a:t>
            </a:r>
            <a:endParaRPr lang="en-US" sz="5400" b="1" i="0" u="none" strike="noStrike" cap="none" dirty="0">
              <a:solidFill>
                <a:schemeClr val="lt1"/>
              </a:solidFill>
              <a:latin typeface="Arial"/>
              <a:ea typeface="Arial"/>
              <a:cs typeface="Arial"/>
              <a:sym typeface="Arial"/>
            </a:endParaRPr>
          </a:p>
        </p:txBody>
      </p:sp>
      <p:sp>
        <p:nvSpPr>
          <p:cNvPr id="34" name="Google Shape;34;p1"/>
          <p:cNvSpPr txBox="1"/>
          <p:nvPr/>
        </p:nvSpPr>
        <p:spPr>
          <a:xfrm>
            <a:off x="914400" y="7003709"/>
            <a:ext cx="9829801" cy="4735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77" b="0" i="0" u="none" strike="noStrike" cap="none">
              <a:solidFill>
                <a:schemeClr val="dk1"/>
              </a:solidFill>
              <a:latin typeface="Arial"/>
              <a:ea typeface="Arial"/>
              <a:cs typeface="Arial"/>
              <a:sym typeface="Arial"/>
            </a:endParaRPr>
          </a:p>
        </p:txBody>
      </p:sp>
      <p:graphicFrame>
        <p:nvGraphicFramePr>
          <p:cNvPr id="35" name="Google Shape;35;p1"/>
          <p:cNvGraphicFramePr/>
          <p:nvPr/>
        </p:nvGraphicFramePr>
        <p:xfrm>
          <a:off x="22411792" y="7037620"/>
          <a:ext cx="9757247" cy="6525980"/>
        </p:xfrm>
        <a:graphic>
          <a:graphicData uri="http://schemas.openxmlformats.org/drawingml/2006/chart">
            <c:chart xmlns:c="http://schemas.openxmlformats.org/drawingml/2006/chart" xmlns:r="http://schemas.openxmlformats.org/officeDocument/2006/relationships" r:id="rId3"/>
          </a:graphicData>
        </a:graphic>
      </p:graphicFrame>
      <p:sp>
        <p:nvSpPr>
          <p:cNvPr id="38" name="Google Shape;38;p1"/>
          <p:cNvSpPr/>
          <p:nvPr/>
        </p:nvSpPr>
        <p:spPr>
          <a:xfrm>
            <a:off x="17658090" y="15705536"/>
            <a:ext cx="249237" cy="980380"/>
          </a:xfrm>
          <a:custGeom>
            <a:avLst/>
            <a:gdLst/>
            <a:ahLst/>
            <a:cxnLst/>
            <a:rect l="l" t="t" r="r" b="b"/>
            <a:pathLst>
              <a:path w="387439" h="1641711" extrusionOk="0">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200" b="0" i="0" u="none" strike="noStrike" cap="none">
              <a:solidFill>
                <a:schemeClr val="lt1"/>
              </a:solidFill>
              <a:latin typeface="Arial"/>
              <a:ea typeface="Arial"/>
              <a:cs typeface="Arial"/>
              <a:sym typeface="Arial"/>
            </a:endParaRPr>
          </a:p>
        </p:txBody>
      </p:sp>
      <p:sp>
        <p:nvSpPr>
          <p:cNvPr id="39" name="Google Shape;39;p1"/>
          <p:cNvSpPr/>
          <p:nvPr/>
        </p:nvSpPr>
        <p:spPr>
          <a:xfrm rot="10800000">
            <a:off x="19982190" y="15720452"/>
            <a:ext cx="249237" cy="980381"/>
          </a:xfrm>
          <a:custGeom>
            <a:avLst/>
            <a:gdLst/>
            <a:ahLst/>
            <a:cxnLst/>
            <a:rect l="l" t="t" r="r" b="b"/>
            <a:pathLst>
              <a:path w="387439" h="1641711" extrusionOk="0">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200" b="0" i="0" u="none" strike="noStrike" cap="none">
              <a:solidFill>
                <a:schemeClr val="lt1"/>
              </a:solidFill>
              <a:latin typeface="Arial"/>
              <a:ea typeface="Arial"/>
              <a:cs typeface="Arial"/>
              <a:sym typeface="Arial"/>
            </a:endParaRPr>
          </a:p>
        </p:txBody>
      </p:sp>
      <p:grpSp>
        <p:nvGrpSpPr>
          <p:cNvPr id="44" name="Google Shape;44;p1"/>
          <p:cNvGrpSpPr/>
          <p:nvPr/>
        </p:nvGrpSpPr>
        <p:grpSpPr>
          <a:xfrm>
            <a:off x="22762200" y="19839002"/>
            <a:ext cx="6976171" cy="4531864"/>
            <a:chOff x="0" y="0"/>
            <a:chExt cx="6976171" cy="4531864"/>
          </a:xfrm>
        </p:grpSpPr>
        <p:sp>
          <p:nvSpPr>
            <p:cNvPr id="45" name="Google Shape;45;p1"/>
            <p:cNvSpPr/>
            <p:nvPr/>
          </p:nvSpPr>
          <p:spPr>
            <a:xfrm>
              <a:off x="2166105" y="0"/>
              <a:ext cx="2643961" cy="1717571"/>
            </a:xfrm>
            <a:prstGeom prst="trapezoid">
              <a:avLst>
                <a:gd name="adj" fmla="val 76968"/>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txBox="1"/>
            <p:nvPr/>
          </p:nvSpPr>
          <p:spPr>
            <a:xfrm>
              <a:off x="2166105" y="0"/>
              <a:ext cx="2643961" cy="1717571"/>
            </a:xfrm>
            <a:prstGeom prst="rect">
              <a:avLst/>
            </a:prstGeom>
            <a:noFill/>
            <a:ln>
              <a:noFill/>
            </a:ln>
          </p:spPr>
          <p:txBody>
            <a:bodyPr spcFirstLastPara="1" wrap="square" lIns="35550" tIns="35550" rIns="35550" bIns="35550" anchor="b" anchorCtr="0">
              <a:noAutofit/>
            </a:bodyPr>
            <a:lstStyle/>
            <a:p>
              <a:pPr marL="0" marR="0" lvl="0" indent="0" algn="ctr" rtl="0">
                <a:lnSpc>
                  <a:spcPct val="90000"/>
                </a:lnSpc>
                <a:spcBef>
                  <a:spcPts val="0"/>
                </a:spcBef>
                <a:spcAft>
                  <a:spcPts val="0"/>
                </a:spcAft>
                <a:buClr>
                  <a:schemeClr val="lt1"/>
                </a:buClr>
                <a:buSzPts val="2800"/>
                <a:buFont typeface="Arial"/>
                <a:buNone/>
              </a:pPr>
              <a:r>
                <a:rPr lang="en-US" sz="2800" b="0" i="0" u="none" strike="noStrike" cap="none">
                  <a:solidFill>
                    <a:schemeClr val="lt1"/>
                  </a:solidFill>
                  <a:latin typeface="Arial"/>
                  <a:ea typeface="Arial"/>
                  <a:cs typeface="Arial"/>
                  <a:sym typeface="Arial"/>
                </a:rPr>
                <a:t>Series 1</a:t>
              </a:r>
              <a:br>
                <a:rPr lang="en-US" sz="2800" b="0" i="0" u="none" strike="noStrike" cap="none">
                  <a:solidFill>
                    <a:schemeClr val="lt1"/>
                  </a:solidFill>
                  <a:latin typeface="Arial"/>
                  <a:ea typeface="Arial"/>
                  <a:cs typeface="Arial"/>
                  <a:sym typeface="Arial"/>
                </a:rPr>
              </a:br>
              <a:endParaRPr sz="1400" b="0" i="0" u="none" strike="noStrike" cap="none">
                <a:solidFill>
                  <a:schemeClr val="lt1"/>
                </a:solidFill>
                <a:latin typeface="Arial"/>
                <a:ea typeface="Arial"/>
                <a:cs typeface="Arial"/>
                <a:sym typeface="Arial"/>
              </a:endParaRPr>
            </a:p>
          </p:txBody>
        </p:sp>
        <p:sp>
          <p:nvSpPr>
            <p:cNvPr id="47" name="Google Shape;47;p1"/>
            <p:cNvSpPr/>
            <p:nvPr/>
          </p:nvSpPr>
          <p:spPr>
            <a:xfrm>
              <a:off x="1321980" y="1717571"/>
              <a:ext cx="4332210" cy="1096721"/>
            </a:xfrm>
            <a:prstGeom prst="trapezoid">
              <a:avLst>
                <a:gd name="adj" fmla="val 76968"/>
              </a:avLst>
            </a:prstGeom>
            <a:solidFill>
              <a:schemeClr val="accent2"/>
            </a:solidFill>
            <a:ln w="635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txBox="1"/>
            <p:nvPr/>
          </p:nvSpPr>
          <p:spPr>
            <a:xfrm>
              <a:off x="2080117" y="1717571"/>
              <a:ext cx="2815936" cy="1096721"/>
            </a:xfrm>
            <a:prstGeom prst="rect">
              <a:avLst/>
            </a:prstGeom>
            <a:noFill/>
            <a:ln>
              <a:noFill/>
            </a:ln>
          </p:spPr>
          <p:txBody>
            <a:bodyPr spcFirstLastPara="1" wrap="square" lIns="35550" tIns="35550" rIns="35550" bIns="35550" anchor="b" anchorCtr="0">
              <a:noAutofit/>
            </a:bodyPr>
            <a:lstStyle/>
            <a:p>
              <a:pPr marL="0" marR="0" lvl="0" indent="0" algn="ctr" rtl="0">
                <a:lnSpc>
                  <a:spcPct val="100000"/>
                </a:lnSpc>
                <a:spcBef>
                  <a:spcPts val="0"/>
                </a:spcBef>
                <a:spcAft>
                  <a:spcPts val="0"/>
                </a:spcAft>
                <a:buClr>
                  <a:schemeClr val="lt1"/>
                </a:buClr>
                <a:buSzPts val="2800"/>
                <a:buFont typeface="Arial"/>
                <a:buNone/>
              </a:pPr>
              <a:r>
                <a:rPr lang="en-US" sz="2800" b="0" i="0" u="none" strike="noStrike" cap="none">
                  <a:solidFill>
                    <a:schemeClr val="lt1"/>
                  </a:solidFill>
                  <a:latin typeface="Arial"/>
                  <a:ea typeface="Arial"/>
                  <a:cs typeface="Arial"/>
                  <a:sym typeface="Arial"/>
                </a:rPr>
                <a:t>Series 2</a:t>
              </a:r>
              <a:endParaRPr/>
            </a:p>
            <a:p>
              <a:pPr marL="0" marR="0" lvl="0" indent="0" algn="ctr" rtl="0">
                <a:lnSpc>
                  <a:spcPct val="100000"/>
                </a:lnSpc>
                <a:spcBef>
                  <a:spcPts val="980"/>
                </a:spcBef>
                <a:spcAft>
                  <a:spcPts val="0"/>
                </a:spcAft>
                <a:buClr>
                  <a:schemeClr val="dk1"/>
                </a:buClr>
                <a:buSzPts val="1400"/>
                <a:buFont typeface="Arial"/>
                <a:buNone/>
              </a:pPr>
              <a:endParaRPr sz="1400" b="0" i="0" u="none" strike="noStrike" cap="none">
                <a:solidFill>
                  <a:schemeClr val="lt1"/>
                </a:solidFill>
                <a:latin typeface="Arial"/>
                <a:ea typeface="Arial"/>
                <a:cs typeface="Arial"/>
                <a:sym typeface="Arial"/>
              </a:endParaRPr>
            </a:p>
          </p:txBody>
        </p:sp>
        <p:sp>
          <p:nvSpPr>
            <p:cNvPr id="49" name="Google Shape;49;p1"/>
            <p:cNvSpPr/>
            <p:nvPr/>
          </p:nvSpPr>
          <p:spPr>
            <a:xfrm>
              <a:off x="0" y="2814293"/>
              <a:ext cx="6976171" cy="1717571"/>
            </a:xfrm>
            <a:prstGeom prst="trapezoid">
              <a:avLst>
                <a:gd name="adj" fmla="val 76968"/>
              </a:avLst>
            </a:prstGeom>
            <a:solidFill>
              <a:schemeClr val="accent1"/>
            </a:solidFill>
            <a:ln w="635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txBox="1"/>
            <p:nvPr/>
          </p:nvSpPr>
          <p:spPr>
            <a:xfrm>
              <a:off x="1220830" y="2814293"/>
              <a:ext cx="4534511" cy="1717571"/>
            </a:xfrm>
            <a:prstGeom prst="rect">
              <a:avLst/>
            </a:prstGeom>
            <a:noFill/>
            <a:ln>
              <a:noFill/>
            </a:ln>
          </p:spPr>
          <p:txBody>
            <a:bodyPr spcFirstLastPara="1" wrap="square" lIns="35550" tIns="35550" rIns="35550" bIns="35550" anchor="b" anchorCtr="0">
              <a:noAutofit/>
            </a:bodyPr>
            <a:lstStyle/>
            <a:p>
              <a:pPr marL="0" marR="0" lvl="0" indent="0" algn="ctr" rtl="0">
                <a:lnSpc>
                  <a:spcPct val="90000"/>
                </a:lnSpc>
                <a:spcBef>
                  <a:spcPts val="0"/>
                </a:spcBef>
                <a:spcAft>
                  <a:spcPts val="0"/>
                </a:spcAft>
                <a:buClr>
                  <a:schemeClr val="lt1"/>
                </a:buClr>
                <a:buSzPts val="2800"/>
                <a:buFont typeface="Arial"/>
                <a:buNone/>
              </a:pPr>
              <a:r>
                <a:rPr lang="en-US" sz="2800" b="0" i="0" u="none" strike="noStrike" cap="none">
                  <a:solidFill>
                    <a:schemeClr val="lt1"/>
                  </a:solidFill>
                  <a:latin typeface="Arial"/>
                  <a:ea typeface="Arial"/>
                  <a:cs typeface="Arial"/>
                  <a:sym typeface="Arial"/>
                </a:rPr>
                <a:t>Series 3</a:t>
              </a:r>
              <a:endParaRPr/>
            </a:p>
            <a:p>
              <a:pPr marL="0" marR="0" lvl="0" indent="0" algn="ctr" rtl="0">
                <a:lnSpc>
                  <a:spcPct val="90000"/>
                </a:lnSpc>
                <a:spcBef>
                  <a:spcPts val="980"/>
                </a:spcBef>
                <a:spcAft>
                  <a:spcPts val="0"/>
                </a:spcAft>
                <a:buClr>
                  <a:schemeClr val="dk1"/>
                </a:buClr>
                <a:buSzPts val="1400"/>
                <a:buFont typeface="Arial"/>
                <a:buNone/>
              </a:pPr>
              <a:endParaRPr sz="1400" b="0" i="0" u="none" strike="noStrike" cap="none">
                <a:solidFill>
                  <a:schemeClr val="lt1"/>
                </a:solidFill>
                <a:latin typeface="Arial"/>
                <a:ea typeface="Arial"/>
                <a:cs typeface="Arial"/>
                <a:sym typeface="Arial"/>
              </a:endParaRPr>
            </a:p>
          </p:txBody>
        </p:sp>
      </p:grpSp>
      <p:cxnSp>
        <p:nvCxnSpPr>
          <p:cNvPr id="56" name="Google Shape;56;p1"/>
          <p:cNvCxnSpPr/>
          <p:nvPr/>
        </p:nvCxnSpPr>
        <p:spPr>
          <a:xfrm>
            <a:off x="833846" y="15173577"/>
            <a:ext cx="9784080" cy="0"/>
          </a:xfrm>
          <a:prstGeom prst="straightConnector1">
            <a:avLst/>
          </a:prstGeom>
          <a:noFill/>
          <a:ln w="25400" cap="flat" cmpd="sng">
            <a:solidFill>
              <a:schemeClr val="dk1"/>
            </a:solidFill>
            <a:prstDash val="dash"/>
            <a:round/>
            <a:headEnd type="none" w="sm" len="sm"/>
            <a:tailEnd type="none" w="sm" len="sm"/>
          </a:ln>
        </p:spPr>
      </p:cxnSp>
      <p:cxnSp>
        <p:nvCxnSpPr>
          <p:cNvPr id="57" name="Google Shape;57;p1"/>
          <p:cNvCxnSpPr/>
          <p:nvPr/>
        </p:nvCxnSpPr>
        <p:spPr>
          <a:xfrm>
            <a:off x="11658601" y="16385662"/>
            <a:ext cx="9784080" cy="0"/>
          </a:xfrm>
          <a:prstGeom prst="straightConnector1">
            <a:avLst/>
          </a:prstGeom>
          <a:noFill/>
          <a:ln w="25400" cap="flat" cmpd="sng">
            <a:solidFill>
              <a:schemeClr val="dk1"/>
            </a:solidFill>
            <a:prstDash val="dash"/>
            <a:round/>
            <a:headEnd type="none" w="sm" len="sm"/>
            <a:tailEnd type="none" w="sm" len="sm"/>
          </a:ln>
        </p:spPr>
      </p:cxnSp>
      <p:cxnSp>
        <p:nvCxnSpPr>
          <p:cNvPr id="58" name="Google Shape;58;p1"/>
          <p:cNvCxnSpPr/>
          <p:nvPr/>
        </p:nvCxnSpPr>
        <p:spPr>
          <a:xfrm>
            <a:off x="11658599" y="23886097"/>
            <a:ext cx="9829801" cy="0"/>
          </a:xfrm>
          <a:prstGeom prst="straightConnector1">
            <a:avLst/>
          </a:prstGeom>
          <a:noFill/>
          <a:ln w="25400" cap="flat" cmpd="sng">
            <a:solidFill>
              <a:schemeClr val="dk1"/>
            </a:solidFill>
            <a:prstDash val="dash"/>
            <a:round/>
            <a:headEnd type="none" w="sm" len="sm"/>
            <a:tailEnd type="none" w="sm" len="sm"/>
          </a:ln>
        </p:spPr>
      </p:cxnSp>
      <p:cxnSp>
        <p:nvCxnSpPr>
          <p:cNvPr id="59" name="Google Shape;59;p1"/>
          <p:cNvCxnSpPr/>
          <p:nvPr/>
        </p:nvCxnSpPr>
        <p:spPr>
          <a:xfrm>
            <a:off x="22442212" y="13808417"/>
            <a:ext cx="9673301" cy="0"/>
          </a:xfrm>
          <a:prstGeom prst="straightConnector1">
            <a:avLst/>
          </a:prstGeom>
          <a:noFill/>
          <a:ln w="25400" cap="flat" cmpd="sng">
            <a:solidFill>
              <a:schemeClr val="dk1"/>
            </a:solidFill>
            <a:prstDash val="dash"/>
            <a:round/>
            <a:headEnd type="none" w="sm" len="sm"/>
            <a:tailEnd type="none" w="sm" len="sm"/>
          </a:ln>
        </p:spPr>
      </p:cxnSp>
      <p:sp>
        <p:nvSpPr>
          <p:cNvPr id="60" name="Google Shape;60;p1"/>
          <p:cNvSpPr txBox="1"/>
          <p:nvPr/>
        </p:nvSpPr>
        <p:spPr>
          <a:xfrm>
            <a:off x="22427674" y="25196720"/>
            <a:ext cx="9388093" cy="3605260"/>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l" rtl="0">
              <a:lnSpc>
                <a:spcPct val="164285"/>
              </a:lnSpc>
              <a:spcBef>
                <a:spcPts val="0"/>
              </a:spcBef>
              <a:spcAft>
                <a:spcPts val="0"/>
              </a:spcAft>
              <a:buNone/>
            </a:pPr>
            <a:r>
              <a:rPr lang="en-US" sz="2800" b="1" i="0" u="none" strike="noStrike" cap="none">
                <a:solidFill>
                  <a:schemeClr val="dk2"/>
                </a:solidFill>
                <a:latin typeface="Arial"/>
                <a:ea typeface="Arial"/>
                <a:cs typeface="Arial"/>
                <a:sym typeface="Arial"/>
              </a:rPr>
              <a:t>MAURIS ORCI MI VARIUS ID DIAM</a:t>
            </a:r>
            <a:br>
              <a:rPr lang="en-US" sz="2800" b="0" i="0" u="none" strike="noStrike" cap="none">
                <a:solidFill>
                  <a:srgbClr val="7F7F7F"/>
                </a:solidFill>
                <a:latin typeface="Arial"/>
                <a:ea typeface="Arial"/>
                <a:cs typeface="Arial"/>
                <a:sym typeface="Arial"/>
              </a:rPr>
            </a:br>
            <a:r>
              <a:rPr lang="en-US" sz="2800" b="0" i="0" u="none" strike="noStrike" cap="none">
                <a:solidFill>
                  <a:schemeClr val="dk1"/>
                </a:solidFill>
                <a:latin typeface="Arial"/>
                <a:ea typeface="Arial"/>
                <a:cs typeface="Arial"/>
                <a:sym typeface="Arial"/>
              </a:rPr>
              <a:t>Egestas auctor enim. Praesent ut massa nibh. Duis purus neque, facilisis cursus ultrices vel, ullamcorper ac augue. Donec semper lorem. Mauris orci mi, varius id diam id, egestas auctor enim. Praesent ut massa nibh. Duis purus neque, facilisis tristique quis augue scelerisque. </a:t>
            </a:r>
            <a:endParaRPr/>
          </a:p>
        </p:txBody>
      </p:sp>
      <p:cxnSp>
        <p:nvCxnSpPr>
          <p:cNvPr id="61" name="Google Shape;61;p1"/>
          <p:cNvCxnSpPr/>
          <p:nvPr/>
        </p:nvCxnSpPr>
        <p:spPr>
          <a:xfrm>
            <a:off x="33028817" y="25028700"/>
            <a:ext cx="9482518" cy="0"/>
          </a:xfrm>
          <a:prstGeom prst="straightConnector1">
            <a:avLst/>
          </a:prstGeom>
          <a:noFill/>
          <a:ln w="25400" cap="flat" cmpd="sng">
            <a:solidFill>
              <a:schemeClr val="dk1"/>
            </a:solidFill>
            <a:prstDash val="dash"/>
            <a:round/>
            <a:headEnd type="none" w="sm" len="sm"/>
            <a:tailEnd type="none" w="sm" len="sm"/>
          </a:ln>
        </p:spPr>
      </p:cxnSp>
      <p:sp>
        <p:nvSpPr>
          <p:cNvPr id="62" name="Google Shape;62;p1"/>
          <p:cNvSpPr/>
          <p:nvPr/>
        </p:nvSpPr>
        <p:spPr>
          <a:xfrm>
            <a:off x="28743182" y="21556778"/>
            <a:ext cx="247650" cy="980381"/>
          </a:xfrm>
          <a:custGeom>
            <a:avLst/>
            <a:gdLst/>
            <a:ahLst/>
            <a:cxnLst/>
            <a:rect l="l" t="t" r="r" b="b"/>
            <a:pathLst>
              <a:path w="387439" h="1641711" extrusionOk="0">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accent3"/>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200" b="0" i="0" u="none" strike="noStrike" cap="none">
              <a:solidFill>
                <a:schemeClr val="lt1"/>
              </a:solidFill>
              <a:latin typeface="Arial"/>
              <a:ea typeface="Arial"/>
              <a:cs typeface="Arial"/>
              <a:sym typeface="Arial"/>
            </a:endParaRPr>
          </a:p>
        </p:txBody>
      </p:sp>
      <p:sp>
        <p:nvSpPr>
          <p:cNvPr id="63" name="Google Shape;63;p1"/>
          <p:cNvSpPr/>
          <p:nvPr/>
        </p:nvSpPr>
        <p:spPr>
          <a:xfrm rot="10800000">
            <a:off x="31201095" y="21556777"/>
            <a:ext cx="249237" cy="981736"/>
          </a:xfrm>
          <a:custGeom>
            <a:avLst/>
            <a:gdLst/>
            <a:ahLst/>
            <a:cxnLst/>
            <a:rect l="l" t="t" r="r" b="b"/>
            <a:pathLst>
              <a:path w="387439" h="1641711" extrusionOk="0">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accent3"/>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200" b="0" i="0" u="none" strike="noStrike" cap="none">
              <a:solidFill>
                <a:schemeClr val="lt1"/>
              </a:solidFill>
              <a:latin typeface="Arial"/>
              <a:ea typeface="Arial"/>
              <a:cs typeface="Arial"/>
              <a:sym typeface="Arial"/>
            </a:endParaRPr>
          </a:p>
        </p:txBody>
      </p:sp>
      <p:sp>
        <p:nvSpPr>
          <p:cNvPr id="64" name="Google Shape;64;p1"/>
          <p:cNvSpPr txBox="1"/>
          <p:nvPr/>
        </p:nvSpPr>
        <p:spPr>
          <a:xfrm>
            <a:off x="29006939" y="21648437"/>
            <a:ext cx="2194155" cy="8023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38" b="1" i="0" u="none" strike="noStrike" cap="none">
                <a:solidFill>
                  <a:schemeClr val="accent3"/>
                </a:solidFill>
                <a:latin typeface="Arial"/>
                <a:ea typeface="Arial"/>
                <a:cs typeface="Arial"/>
                <a:sym typeface="Arial"/>
              </a:rPr>
              <a:t>Series: </a:t>
            </a:r>
            <a:r>
              <a:rPr lang="en-US" sz="1538" b="0" i="0" u="none" strike="noStrike" cap="none">
                <a:solidFill>
                  <a:schemeClr val="accent3"/>
                </a:solidFill>
                <a:latin typeface="Arial"/>
                <a:ea typeface="Arial"/>
                <a:cs typeface="Arial"/>
                <a:sym typeface="Arial"/>
              </a:rPr>
              <a:t>in et neque dignissim, and in aliquet nisl et umis.</a:t>
            </a:r>
            <a:endParaRPr/>
          </a:p>
        </p:txBody>
      </p:sp>
      <p:sp>
        <p:nvSpPr>
          <p:cNvPr id="65" name="Google Shape;65;p1"/>
          <p:cNvSpPr txBox="1"/>
          <p:nvPr/>
        </p:nvSpPr>
        <p:spPr>
          <a:xfrm>
            <a:off x="738103" y="30785269"/>
            <a:ext cx="9829801" cy="523220"/>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1" u="none" strike="noStrike" cap="none" dirty="0">
                <a:solidFill>
                  <a:schemeClr val="dk1"/>
                </a:solidFill>
                <a:latin typeface="Arial"/>
                <a:ea typeface="Arial"/>
                <a:cs typeface="Arial"/>
                <a:sym typeface="Arial"/>
              </a:rPr>
              <a:t>Figure 1. System Level Design</a:t>
            </a:r>
            <a:endParaRPr dirty="0"/>
          </a:p>
        </p:txBody>
      </p:sp>
      <p:sp>
        <p:nvSpPr>
          <p:cNvPr id="66" name="Google Shape;66;p1"/>
          <p:cNvSpPr/>
          <p:nvPr/>
        </p:nvSpPr>
        <p:spPr>
          <a:xfrm rot="-5400000">
            <a:off x="27424365" y="20887076"/>
            <a:ext cx="1681427" cy="2132807"/>
          </a:xfrm>
          <a:prstGeom prst="arc">
            <a:avLst>
              <a:gd name="adj1" fmla="val 16200000"/>
              <a:gd name="adj2" fmla="val 2592668"/>
            </a:avLst>
          </a:prstGeom>
          <a:noFill/>
          <a:ln w="38100" cap="flat" cmpd="sng">
            <a:solidFill>
              <a:schemeClr val="accent3"/>
            </a:solidFill>
            <a:prstDash val="dash"/>
            <a:miter lim="800000"/>
            <a:headEnd type="stealth" w="med" len="med"/>
            <a:tailEnd type="oval"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6200" b="0" i="0" u="none" strike="noStrike" cap="none">
              <a:solidFill>
                <a:schemeClr val="dk1"/>
              </a:solidFill>
              <a:latin typeface="Arial"/>
              <a:ea typeface="Arial"/>
              <a:cs typeface="Arial"/>
              <a:sym typeface="Arial"/>
            </a:endParaRPr>
          </a:p>
        </p:txBody>
      </p:sp>
      <p:sp>
        <p:nvSpPr>
          <p:cNvPr id="69" name="Google Shape;69;p1"/>
          <p:cNvSpPr txBox="1"/>
          <p:nvPr/>
        </p:nvSpPr>
        <p:spPr>
          <a:xfrm>
            <a:off x="1107688" y="6932975"/>
            <a:ext cx="9667947" cy="1008249"/>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95833"/>
              </a:lnSpc>
              <a:spcBef>
                <a:spcPts val="0"/>
              </a:spcBef>
              <a:spcAft>
                <a:spcPts val="0"/>
              </a:spcAft>
              <a:buNone/>
            </a:pPr>
            <a:r>
              <a:rPr lang="en-US" sz="4800" b="1" i="0" u="sng" strike="noStrike" cap="none" dirty="0">
                <a:solidFill>
                  <a:srgbClr val="5D0025"/>
                </a:solidFill>
                <a:latin typeface="Arial"/>
                <a:ea typeface="Arial"/>
                <a:cs typeface="Arial"/>
                <a:sym typeface="Arial"/>
              </a:rPr>
              <a:t>Problem Definition</a:t>
            </a:r>
          </a:p>
          <a:p>
            <a:pPr marL="0" marR="0" lvl="0" indent="0" algn="l" rtl="0">
              <a:lnSpc>
                <a:spcPct val="95833"/>
              </a:lnSpc>
              <a:spcBef>
                <a:spcPts val="0"/>
              </a:spcBef>
              <a:spcAft>
                <a:spcPts val="0"/>
              </a:spcAft>
              <a:buNone/>
            </a:pPr>
            <a:endParaRPr dirty="0"/>
          </a:p>
        </p:txBody>
      </p:sp>
      <p:sp>
        <p:nvSpPr>
          <p:cNvPr id="70" name="Google Shape;70;p1"/>
          <p:cNvSpPr txBox="1"/>
          <p:nvPr/>
        </p:nvSpPr>
        <p:spPr>
          <a:xfrm>
            <a:off x="1024571" y="15454273"/>
            <a:ext cx="9256864" cy="13527765"/>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95833"/>
              </a:lnSpc>
              <a:spcBef>
                <a:spcPts val="0"/>
              </a:spcBef>
              <a:spcAft>
                <a:spcPts val="0"/>
              </a:spcAft>
              <a:buNone/>
            </a:pPr>
            <a:r>
              <a:rPr lang="en-US" sz="4800" b="1" i="0" u="sng" strike="noStrike" cap="none" dirty="0">
                <a:solidFill>
                  <a:srgbClr val="5D0025"/>
                </a:solidFill>
                <a:latin typeface="Arial"/>
                <a:ea typeface="Arial"/>
                <a:cs typeface="Arial"/>
                <a:sym typeface="Arial"/>
              </a:rPr>
              <a:t>Methodology</a:t>
            </a:r>
            <a:endParaRPr dirty="0"/>
          </a:p>
          <a:p>
            <a:pPr marL="0" marR="0" lvl="0" indent="0" algn="l" rtl="0">
              <a:spcBef>
                <a:spcPts val="2200"/>
              </a:spcBef>
              <a:spcAft>
                <a:spcPts val="0"/>
              </a:spcAft>
              <a:buNone/>
            </a:pPr>
            <a:r>
              <a:rPr lang="en-US" sz="2800" b="1" i="0" u="none" strike="noStrike" cap="none" dirty="0">
                <a:solidFill>
                  <a:schemeClr val="dk2"/>
                </a:solidFill>
                <a:latin typeface="Arial"/>
                <a:ea typeface="Arial"/>
                <a:cs typeface="Arial"/>
                <a:sym typeface="Arial"/>
              </a:rPr>
              <a:t>Hardware and Software </a:t>
            </a:r>
            <a:endParaRPr lang="en-US" sz="2800" b="0" i="0" u="none" strike="noStrike" cap="none" dirty="0">
              <a:solidFill>
                <a:schemeClr val="dk1"/>
              </a:solidFill>
              <a:latin typeface="Arial"/>
              <a:ea typeface="Arial"/>
              <a:cs typeface="Arial"/>
              <a:sym typeface="Arial"/>
            </a:endParaRPr>
          </a:p>
          <a:p>
            <a:pPr marL="914400" marR="0" lvl="1" indent="-457200" algn="l" rtl="0">
              <a:lnSpc>
                <a:spcPct val="164285"/>
              </a:lnSpc>
              <a:spcBef>
                <a:spcPts val="0"/>
              </a:spcBef>
              <a:spcAft>
                <a:spcPts val="0"/>
              </a:spcAft>
              <a:buClr>
                <a:schemeClr val="dk2"/>
              </a:buClr>
              <a:buSzPts val="3500"/>
              <a:buFont typeface="Arial"/>
              <a:buChar char="•"/>
            </a:pPr>
            <a:r>
              <a:rPr lang="en-US" sz="2800" b="0" i="0" u="none" strike="noStrike" cap="none" dirty="0">
                <a:solidFill>
                  <a:schemeClr val="dk1"/>
                </a:solidFill>
                <a:latin typeface="Arial"/>
                <a:ea typeface="Arial"/>
                <a:cs typeface="Arial"/>
                <a:sym typeface="Arial"/>
              </a:rPr>
              <a:t>The system utilizes a custom-made PCB board with a </a:t>
            </a:r>
            <a:r>
              <a:rPr lang="en-US" sz="2800" dirty="0" err="1">
                <a:solidFill>
                  <a:schemeClr val="dk1"/>
                </a:solidFill>
              </a:rPr>
              <a:t>W</a:t>
            </a:r>
            <a:r>
              <a:rPr lang="en-US" sz="2800" b="0" i="0" u="none" strike="noStrike" cap="none" dirty="0" err="1">
                <a:solidFill>
                  <a:schemeClr val="dk1"/>
                </a:solidFill>
                <a:latin typeface="Arial"/>
                <a:ea typeface="Arial"/>
                <a:cs typeface="Arial"/>
                <a:sym typeface="Arial"/>
              </a:rPr>
              <a:t>ifi</a:t>
            </a:r>
            <a:r>
              <a:rPr lang="en-US" sz="2800" b="0" i="0" u="none" strike="noStrike" cap="none" dirty="0">
                <a:solidFill>
                  <a:schemeClr val="dk1"/>
                </a:solidFill>
                <a:latin typeface="Arial"/>
                <a:ea typeface="Arial"/>
                <a:cs typeface="Arial"/>
                <a:sym typeface="Arial"/>
              </a:rPr>
              <a:t> ESP32</a:t>
            </a:r>
            <a:r>
              <a:rPr lang="en-US" sz="2800" dirty="0">
                <a:solidFill>
                  <a:schemeClr val="dk1"/>
                </a:solidFill>
              </a:rPr>
              <a:t> MCU to obtain key parametric information for solar tracking and sensor data collection. The ESP32 queries the STNP servers (System Time Network Protocol) for the corresponding time zone in college station). With this data and the local latitude and longitude readings, two angles are computed to actuate the control system. </a:t>
            </a:r>
          </a:p>
          <a:p>
            <a:pPr marL="914400" lvl="7" indent="-457200">
              <a:lnSpc>
                <a:spcPct val="164285"/>
              </a:lnSpc>
              <a:buClr>
                <a:schemeClr val="dk2"/>
              </a:buClr>
              <a:buSzPts val="3500"/>
              <a:buFont typeface="Arial"/>
              <a:buChar char="•"/>
            </a:pPr>
            <a:r>
              <a:rPr lang="en-US" sz="2800" b="1" u="sng" dirty="0">
                <a:solidFill>
                  <a:schemeClr val="dk1"/>
                </a:solidFill>
              </a:rPr>
              <a:t>Azimuth angle: </a:t>
            </a:r>
            <a:r>
              <a:rPr lang="en-US" sz="2800" dirty="0">
                <a:solidFill>
                  <a:schemeClr val="dk1"/>
                </a:solidFill>
              </a:rPr>
              <a:t> bearing to adjust the system from magnetic north. ( Accomplished by rotation motor )</a:t>
            </a:r>
          </a:p>
          <a:p>
            <a:pPr marL="914400" lvl="7" indent="-457200">
              <a:lnSpc>
                <a:spcPct val="164285"/>
              </a:lnSpc>
              <a:buClr>
                <a:schemeClr val="dk2"/>
              </a:buClr>
              <a:buSzPts val="3500"/>
              <a:buFont typeface="Arial"/>
              <a:buChar char="•"/>
            </a:pPr>
            <a:r>
              <a:rPr lang="en-US" sz="2800" b="1" u="sng" dirty="0">
                <a:solidFill>
                  <a:schemeClr val="dk1"/>
                </a:solidFill>
              </a:rPr>
              <a:t>Elevation angle</a:t>
            </a:r>
            <a:r>
              <a:rPr lang="en-US" sz="2800" b="1" dirty="0">
                <a:solidFill>
                  <a:schemeClr val="dk1"/>
                </a:solidFill>
              </a:rPr>
              <a:t>: </a:t>
            </a:r>
            <a:r>
              <a:rPr lang="en-US" sz="2800" dirty="0">
                <a:solidFill>
                  <a:schemeClr val="dk1"/>
                </a:solidFill>
              </a:rPr>
              <a:t>angle to adjust the system to the new angle made with the ground ( Accomplished by linear actuator motor )</a:t>
            </a:r>
            <a:endParaRPr lang="en-US" sz="2800" b="1" u="sng" dirty="0">
              <a:solidFill>
                <a:schemeClr val="dk1"/>
              </a:solidFill>
            </a:endParaRPr>
          </a:p>
          <a:p>
            <a:pPr marL="914400" lvl="7" indent="-457200">
              <a:lnSpc>
                <a:spcPct val="164285"/>
              </a:lnSpc>
              <a:buClr>
                <a:schemeClr val="dk2"/>
              </a:buClr>
              <a:buSzPts val="3500"/>
              <a:buFont typeface="Arial"/>
              <a:buChar char="•"/>
            </a:pPr>
            <a:r>
              <a:rPr lang="en-US" sz="2800" dirty="0">
                <a:solidFill>
                  <a:schemeClr val="dk1"/>
                </a:solidFill>
              </a:rPr>
              <a:t>Data is monitored on a web application for system analysis and a manual control joystick is provided for alignment </a:t>
            </a:r>
          </a:p>
        </p:txBody>
      </p:sp>
      <p:sp>
        <p:nvSpPr>
          <p:cNvPr id="71" name="Google Shape;71;p1"/>
          <p:cNvSpPr txBox="1"/>
          <p:nvPr/>
        </p:nvSpPr>
        <p:spPr>
          <a:xfrm>
            <a:off x="11667345" y="6932976"/>
            <a:ext cx="9983595" cy="6164148"/>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95833"/>
              </a:lnSpc>
              <a:spcBef>
                <a:spcPts val="0"/>
              </a:spcBef>
              <a:spcAft>
                <a:spcPts val="0"/>
              </a:spcAft>
              <a:buNone/>
            </a:pPr>
            <a:r>
              <a:rPr lang="en-US" sz="4800" b="1" i="0" u="sng" strike="noStrike" cap="none" dirty="0">
                <a:solidFill>
                  <a:srgbClr val="5D0025"/>
                </a:solidFill>
                <a:latin typeface="Arial"/>
                <a:ea typeface="Arial"/>
                <a:cs typeface="Arial"/>
                <a:sym typeface="Arial"/>
              </a:rPr>
              <a:t>Engineering Analysis</a:t>
            </a:r>
            <a:endParaRPr lang="en-US" sz="2800" b="0" i="0" u="none" strike="noStrike" cap="none" dirty="0">
              <a:solidFill>
                <a:schemeClr val="dk1"/>
              </a:solidFill>
              <a:latin typeface="Arial"/>
              <a:ea typeface="Arial"/>
              <a:cs typeface="Arial"/>
              <a:sym typeface="Arial"/>
            </a:endParaRPr>
          </a:p>
          <a:p>
            <a:pPr marL="971550" marR="0" lvl="1" indent="-514350" algn="l" rtl="0">
              <a:lnSpc>
                <a:spcPct val="164285"/>
              </a:lnSpc>
              <a:spcBef>
                <a:spcPts val="1200"/>
              </a:spcBef>
              <a:spcAft>
                <a:spcPts val="0"/>
              </a:spcAft>
              <a:buClr>
                <a:schemeClr val="dk2"/>
              </a:buClr>
              <a:buSzPts val="2800"/>
              <a:buFont typeface="Arial"/>
              <a:buAutoNum type="alphaUcPeriod"/>
            </a:pPr>
            <a:r>
              <a:rPr lang="en-US" sz="2800" dirty="0">
                <a:solidFill>
                  <a:schemeClr val="dk1"/>
                </a:solidFill>
              </a:rPr>
              <a:t>Short-length serial communication for system feedback</a:t>
            </a:r>
            <a:endParaRPr dirty="0"/>
          </a:p>
          <a:p>
            <a:pPr marL="971550" marR="0" lvl="1" indent="-514350" algn="l" rtl="0">
              <a:lnSpc>
                <a:spcPct val="164285"/>
              </a:lnSpc>
              <a:spcBef>
                <a:spcPts val="1200"/>
              </a:spcBef>
              <a:spcAft>
                <a:spcPts val="0"/>
              </a:spcAft>
              <a:buClr>
                <a:schemeClr val="dk2"/>
              </a:buClr>
              <a:buSzPts val="2800"/>
              <a:buFont typeface="Arial"/>
              <a:buAutoNum type="alphaUcPeriod"/>
            </a:pPr>
            <a:r>
              <a:rPr lang="en-US" sz="2800" dirty="0">
                <a:solidFill>
                  <a:schemeClr val="dk1"/>
                </a:solidFill>
              </a:rPr>
              <a:t>Control Results for Azimuth and Elevation Tracking on a ten-minute interval basis for five sample points</a:t>
            </a:r>
          </a:p>
          <a:p>
            <a:pPr marL="971550" marR="0" lvl="1" indent="-514350" algn="l" rtl="0">
              <a:lnSpc>
                <a:spcPct val="164285"/>
              </a:lnSpc>
              <a:spcBef>
                <a:spcPts val="1200"/>
              </a:spcBef>
              <a:spcAft>
                <a:spcPts val="0"/>
              </a:spcAft>
              <a:buClr>
                <a:schemeClr val="dk2"/>
              </a:buClr>
              <a:buSzPts val="2800"/>
              <a:buFont typeface="Arial"/>
              <a:buAutoNum type="alphaUcPeriod"/>
            </a:pPr>
            <a:r>
              <a:rPr lang="en-US" sz="2800" dirty="0">
                <a:solidFill>
                  <a:schemeClr val="dk1"/>
                </a:solidFill>
              </a:rPr>
              <a:t>Joystick Pulse-Width-Modulation encoded signal for wireless variable speed adjustment of system</a:t>
            </a:r>
          </a:p>
          <a:p>
            <a:pPr marL="971550" marR="0" lvl="1" indent="-514350" algn="l" rtl="0">
              <a:lnSpc>
                <a:spcPct val="164285"/>
              </a:lnSpc>
              <a:spcBef>
                <a:spcPts val="1200"/>
              </a:spcBef>
              <a:spcAft>
                <a:spcPts val="0"/>
              </a:spcAft>
              <a:buClr>
                <a:schemeClr val="dk2"/>
              </a:buClr>
              <a:buSzPts val="2800"/>
              <a:buFont typeface="Arial"/>
              <a:buAutoNum type="alphaUcPeriod"/>
            </a:pPr>
            <a:endParaRPr lang="en-US" sz="2800" b="0" i="0" u="none" strike="noStrike" cap="none" dirty="0">
              <a:solidFill>
                <a:schemeClr val="dk1"/>
              </a:solidFill>
              <a:latin typeface="Arial"/>
              <a:ea typeface="Arial"/>
              <a:cs typeface="Arial"/>
              <a:sym typeface="Arial"/>
            </a:endParaRPr>
          </a:p>
          <a:p>
            <a:pPr marL="971550" marR="0" lvl="1" indent="-514350" algn="l" rtl="0">
              <a:lnSpc>
                <a:spcPct val="164285"/>
              </a:lnSpc>
              <a:spcBef>
                <a:spcPts val="1200"/>
              </a:spcBef>
              <a:spcAft>
                <a:spcPts val="0"/>
              </a:spcAft>
              <a:buClr>
                <a:schemeClr val="dk2"/>
              </a:buClr>
              <a:buSzPts val="2800"/>
              <a:buFont typeface="Arial"/>
              <a:buAutoNum type="alphaUcPeriod"/>
            </a:pPr>
            <a:endParaRPr dirty="0"/>
          </a:p>
        </p:txBody>
      </p:sp>
      <p:sp>
        <p:nvSpPr>
          <p:cNvPr id="72" name="Google Shape;72;p1"/>
          <p:cNvSpPr txBox="1"/>
          <p:nvPr/>
        </p:nvSpPr>
        <p:spPr>
          <a:xfrm>
            <a:off x="22427675" y="14478900"/>
            <a:ext cx="9421181" cy="5196294"/>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95833"/>
              </a:lnSpc>
              <a:spcBef>
                <a:spcPts val="0"/>
              </a:spcBef>
              <a:spcAft>
                <a:spcPts val="0"/>
              </a:spcAft>
              <a:buNone/>
            </a:pPr>
            <a:r>
              <a:rPr lang="en-US" sz="4800" b="1" i="0" u="sng" strike="noStrike" cap="none">
                <a:solidFill>
                  <a:srgbClr val="5D0025"/>
                </a:solidFill>
                <a:latin typeface="Arial"/>
                <a:ea typeface="Arial"/>
                <a:cs typeface="Arial"/>
                <a:sym typeface="Arial"/>
              </a:rPr>
              <a:t>Outcomes</a:t>
            </a:r>
            <a:endParaRPr/>
          </a:p>
          <a:p>
            <a:pPr marL="0" marR="0" lvl="0" indent="0" algn="l" rtl="0">
              <a:lnSpc>
                <a:spcPct val="164285"/>
              </a:lnSpc>
              <a:spcBef>
                <a:spcPts val="1200"/>
              </a:spcBef>
              <a:spcAft>
                <a:spcPts val="0"/>
              </a:spcAft>
              <a:buNone/>
            </a:pPr>
            <a:r>
              <a:rPr lang="en-US" sz="2800" b="0" i="0" u="none" strike="noStrike" cap="none">
                <a:solidFill>
                  <a:schemeClr val="dk1"/>
                </a:solidFill>
                <a:latin typeface="Arial"/>
                <a:ea typeface="Arial"/>
                <a:cs typeface="Arial"/>
                <a:sym typeface="Arial"/>
              </a:rPr>
              <a:t>Mauris orci mi, varius id diam id, egestas auctor enim. Praesent ut massa nibh. Duis purus neque, facilisis cursus ultrices vel, ullamcorper ac augue. Donec semper lorem vitae urna pulvinar,.</a:t>
            </a:r>
            <a:endParaRPr/>
          </a:p>
          <a:p>
            <a:pPr marL="0" marR="0" lvl="0" indent="0" algn="l" rtl="0">
              <a:lnSpc>
                <a:spcPct val="164285"/>
              </a:lnSpc>
              <a:spcBef>
                <a:spcPts val="1800"/>
              </a:spcBef>
              <a:spcAft>
                <a:spcPts val="0"/>
              </a:spcAft>
              <a:buNone/>
            </a:pPr>
            <a:r>
              <a:rPr lang="en-US" sz="2800" b="0" i="0" u="none" strike="noStrike" cap="none">
                <a:solidFill>
                  <a:schemeClr val="dk1"/>
                </a:solidFill>
                <a:latin typeface="Arial"/>
                <a:ea typeface="Arial"/>
                <a:cs typeface="Arial"/>
                <a:sym typeface="Arial"/>
              </a:rPr>
              <a:t>Sed in risus nibh. In nisl quam, aliquet sed nibh sit amet, faucibus placerat dui. Fusce quis augue scelerisque, luctus rum sed, porta ut dolor. In</a:t>
            </a:r>
            <a:endParaRPr/>
          </a:p>
        </p:txBody>
      </p:sp>
      <p:sp>
        <p:nvSpPr>
          <p:cNvPr id="73" name="Google Shape;73;p1"/>
          <p:cNvSpPr txBox="1"/>
          <p:nvPr/>
        </p:nvSpPr>
        <p:spPr>
          <a:xfrm>
            <a:off x="33028817" y="14510867"/>
            <a:ext cx="9562316" cy="7170339"/>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95833"/>
              </a:lnSpc>
              <a:spcBef>
                <a:spcPts val="0"/>
              </a:spcBef>
              <a:spcAft>
                <a:spcPts val="0"/>
              </a:spcAft>
              <a:buNone/>
            </a:pPr>
            <a:r>
              <a:rPr lang="en-US" sz="4800" b="1" i="0" u="sng" strike="noStrike" cap="none">
                <a:solidFill>
                  <a:srgbClr val="5D0025"/>
                </a:solidFill>
                <a:latin typeface="Arial"/>
                <a:ea typeface="Arial"/>
                <a:cs typeface="Arial"/>
                <a:sym typeface="Arial"/>
              </a:rPr>
              <a:t>Impact </a:t>
            </a:r>
            <a:endParaRPr/>
          </a:p>
          <a:p>
            <a:pPr marL="0" marR="0" lvl="0" indent="0" algn="l" rtl="0">
              <a:lnSpc>
                <a:spcPct val="164285"/>
              </a:lnSpc>
              <a:spcBef>
                <a:spcPts val="1200"/>
              </a:spcBef>
              <a:spcAft>
                <a:spcPts val="0"/>
              </a:spcAft>
              <a:buNone/>
            </a:pPr>
            <a:r>
              <a:rPr lang="en-US" sz="2800" b="0" i="0" u="none" strike="noStrike" cap="none">
                <a:solidFill>
                  <a:schemeClr val="dk1"/>
                </a:solidFill>
                <a:latin typeface="Arial"/>
                <a:ea typeface="Arial"/>
                <a:cs typeface="Arial"/>
                <a:sym typeface="Arial"/>
              </a:rPr>
              <a:t>Mauris orci mi, varius id diam id, egestas auctor enim. Praesent ut massa nibh. Duis purus neque, facilisis cursus ultrices vel, ullamcorper ac augue. Donec semper lorem:</a:t>
            </a:r>
            <a:endParaRPr/>
          </a:p>
          <a:p>
            <a:pPr marL="914400" marR="0" lvl="1" indent="-457200" algn="l" rtl="0">
              <a:lnSpc>
                <a:spcPct val="164285"/>
              </a:lnSpc>
              <a:spcBef>
                <a:spcPts val="1200"/>
              </a:spcBef>
              <a:spcAft>
                <a:spcPts val="0"/>
              </a:spcAft>
              <a:buClr>
                <a:schemeClr val="dk2"/>
              </a:buClr>
              <a:buSzPts val="3500"/>
              <a:buFont typeface="Arial"/>
              <a:buChar char="•"/>
            </a:pPr>
            <a:r>
              <a:rPr lang="en-US" sz="2800" b="1" i="0" u="none" strike="noStrike" cap="none">
                <a:solidFill>
                  <a:schemeClr val="dk1"/>
                </a:solidFill>
                <a:latin typeface="Arial"/>
                <a:ea typeface="Arial"/>
                <a:cs typeface="Arial"/>
                <a:sym typeface="Arial"/>
              </a:rPr>
              <a:t>Sed Risus Nibh: </a:t>
            </a:r>
            <a:r>
              <a:rPr lang="en-US" sz="2800" b="0" i="0" u="none" strike="noStrike" cap="none">
                <a:solidFill>
                  <a:schemeClr val="dk1"/>
                </a:solidFill>
                <a:latin typeface="Arial"/>
                <a:ea typeface="Arial"/>
                <a:cs typeface="Arial"/>
                <a:sym typeface="Arial"/>
              </a:rPr>
              <a:t>CiIn nisl quam, aliquet sed nibh sitamet, faucibus placerat dui augue scelerisque. </a:t>
            </a:r>
            <a:endParaRPr/>
          </a:p>
          <a:p>
            <a:pPr marL="914400" marR="0" lvl="1" indent="-457200" algn="l" rtl="0">
              <a:lnSpc>
                <a:spcPct val="164285"/>
              </a:lnSpc>
              <a:spcBef>
                <a:spcPts val="1200"/>
              </a:spcBef>
              <a:spcAft>
                <a:spcPts val="0"/>
              </a:spcAft>
              <a:buClr>
                <a:schemeClr val="dk2"/>
              </a:buClr>
              <a:buSzPts val="3500"/>
              <a:buFont typeface="Arial"/>
              <a:buChar char="•"/>
            </a:pPr>
            <a:r>
              <a:rPr lang="en-US" sz="2800" b="1" i="0" u="none" strike="noStrike" cap="none">
                <a:solidFill>
                  <a:schemeClr val="dk1"/>
                </a:solidFill>
                <a:latin typeface="Arial"/>
                <a:ea typeface="Arial"/>
                <a:cs typeface="Arial"/>
                <a:sym typeface="Arial"/>
              </a:rPr>
              <a:t>Curabitur Accumsan Nulla: </a:t>
            </a:r>
            <a:r>
              <a:rPr lang="en-US" sz="2800" b="0" i="0" u="none" strike="noStrike" cap="none">
                <a:solidFill>
                  <a:schemeClr val="dk1"/>
                </a:solidFill>
                <a:latin typeface="Arial"/>
                <a:ea typeface="Arial"/>
                <a:cs typeface="Arial"/>
                <a:sym typeface="Arial"/>
              </a:rPr>
              <a:t>Fusce quis augue urna scelerisque, luctus rum sed, ut dolor in pulvinar in eros.</a:t>
            </a:r>
            <a:endParaRPr/>
          </a:p>
          <a:p>
            <a:pPr marL="914400" marR="0" lvl="1" indent="-457200" algn="l" rtl="0">
              <a:lnSpc>
                <a:spcPct val="164285"/>
              </a:lnSpc>
              <a:spcBef>
                <a:spcPts val="1200"/>
              </a:spcBef>
              <a:spcAft>
                <a:spcPts val="0"/>
              </a:spcAft>
              <a:buClr>
                <a:schemeClr val="dk2"/>
              </a:buClr>
              <a:buSzPts val="3500"/>
              <a:buFont typeface="Arial"/>
              <a:buChar char="•"/>
            </a:pPr>
            <a:r>
              <a:rPr lang="en-US" sz="2800" b="0" i="0" u="none" strike="noStrike" cap="none">
                <a:solidFill>
                  <a:schemeClr val="dk1"/>
                </a:solidFill>
                <a:latin typeface="Arial"/>
                <a:ea typeface="Arial"/>
                <a:cs typeface="Arial"/>
                <a:sym typeface="Arial"/>
              </a:rPr>
              <a:t> </a:t>
            </a:r>
            <a:r>
              <a:rPr lang="en-US" sz="2800" b="1" i="0" u="none" strike="noStrike" cap="none">
                <a:solidFill>
                  <a:schemeClr val="dk1"/>
                </a:solidFill>
                <a:latin typeface="Arial"/>
                <a:ea typeface="Arial"/>
                <a:cs typeface="Arial"/>
                <a:sym typeface="Arial"/>
              </a:rPr>
              <a:t>Elementum Orci Dignissim:</a:t>
            </a:r>
            <a:r>
              <a:rPr lang="en-US" sz="2800" b="0" i="0" u="none" strike="noStrike" cap="none">
                <a:solidFill>
                  <a:schemeClr val="dk1"/>
                </a:solidFill>
                <a:latin typeface="Arial"/>
                <a:ea typeface="Arial"/>
                <a:cs typeface="Arial"/>
                <a:sym typeface="Arial"/>
              </a:rPr>
              <a:t> Proin semper ipsum finibus quam tempor, vitae.</a:t>
            </a:r>
            <a:endParaRPr/>
          </a:p>
        </p:txBody>
      </p:sp>
      <p:sp>
        <p:nvSpPr>
          <p:cNvPr id="74" name="Google Shape;74;p1"/>
          <p:cNvSpPr txBox="1"/>
          <p:nvPr/>
        </p:nvSpPr>
        <p:spPr>
          <a:xfrm>
            <a:off x="32974233" y="25431362"/>
            <a:ext cx="9917135" cy="4144724"/>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4000" b="1" i="0" u="sng" strike="noStrike" cap="none">
                <a:solidFill>
                  <a:srgbClr val="5D0025"/>
                </a:solidFill>
                <a:latin typeface="Arial"/>
                <a:ea typeface="Arial"/>
                <a:cs typeface="Arial"/>
                <a:sym typeface="Arial"/>
              </a:rPr>
              <a:t>References</a:t>
            </a:r>
            <a:endParaRPr sz="4000" b="0" i="0" u="sng" strike="noStrike" cap="none">
              <a:solidFill>
                <a:srgbClr val="5D0025"/>
              </a:solidFill>
              <a:latin typeface="Arial"/>
              <a:ea typeface="Arial"/>
              <a:cs typeface="Arial"/>
              <a:sym typeface="Arial"/>
            </a:endParaRPr>
          </a:p>
          <a:p>
            <a:pPr marL="0" marR="0" lvl="0" indent="-152400" algn="l" rtl="0">
              <a:lnSpc>
                <a:spcPct val="158333"/>
              </a:lnSpc>
              <a:spcBef>
                <a:spcPts val="1200"/>
              </a:spcBef>
              <a:spcAft>
                <a:spcPts val="0"/>
              </a:spcAft>
              <a:buClr>
                <a:schemeClr val="dk2"/>
              </a:buClr>
              <a:buSzPts val="2400"/>
              <a:buFont typeface="Arial"/>
              <a:buAutoNum type="arabicPeriod"/>
            </a:pPr>
            <a:r>
              <a:rPr lang="en-US" sz="2400" b="0" i="0" u="none" strike="noStrike" cap="none">
                <a:solidFill>
                  <a:schemeClr val="dk1"/>
                </a:solidFill>
                <a:latin typeface="Arial"/>
                <a:ea typeface="Arial"/>
                <a:cs typeface="Arial"/>
                <a:sym typeface="Arial"/>
              </a:rPr>
              <a:t>  Phasellus nec lectus bibendum, posuere nibh id, lacinia</a:t>
            </a:r>
            <a:endParaRPr/>
          </a:p>
          <a:p>
            <a:pPr marL="0" marR="0" lvl="0" indent="-152400" algn="l" rtl="0">
              <a:lnSpc>
                <a:spcPct val="158333"/>
              </a:lnSpc>
              <a:spcBef>
                <a:spcPts val="0"/>
              </a:spcBef>
              <a:spcAft>
                <a:spcPts val="0"/>
              </a:spcAft>
              <a:buClr>
                <a:schemeClr val="dk2"/>
              </a:buClr>
              <a:buSzPts val="2400"/>
              <a:buFont typeface="Arial"/>
              <a:buAutoNum type="arabicPeriod"/>
            </a:pPr>
            <a:r>
              <a:rPr lang="en-US" sz="2400" b="0" i="0" u="none" strike="noStrike" cap="none">
                <a:solidFill>
                  <a:schemeClr val="dk1"/>
                </a:solidFill>
                <a:latin typeface="Arial"/>
                <a:ea typeface="Arial"/>
                <a:cs typeface="Arial"/>
                <a:sym typeface="Arial"/>
              </a:rPr>
              <a:t>  Mauris orci mi, varius id diam id, egestas auctor enim</a:t>
            </a:r>
            <a:endParaRPr/>
          </a:p>
          <a:p>
            <a:pPr marL="0" marR="0" lvl="0" indent="-152400" algn="l" rtl="0">
              <a:lnSpc>
                <a:spcPct val="158333"/>
              </a:lnSpc>
              <a:spcBef>
                <a:spcPts val="0"/>
              </a:spcBef>
              <a:spcAft>
                <a:spcPts val="0"/>
              </a:spcAft>
              <a:buClr>
                <a:schemeClr val="dk2"/>
              </a:buClr>
              <a:buSzPts val="2400"/>
              <a:buFont typeface="Arial"/>
              <a:buAutoNum type="arabicPeriod"/>
            </a:pPr>
            <a:r>
              <a:rPr lang="en-US" sz="2400" b="0" i="0" u="none" strike="noStrike" cap="none">
                <a:solidFill>
                  <a:schemeClr val="dk1"/>
                </a:solidFill>
                <a:latin typeface="Arial"/>
                <a:ea typeface="Arial"/>
                <a:cs typeface="Arial"/>
                <a:sym typeface="Arial"/>
              </a:rPr>
              <a:t>  Duis vitae tincidunt tortor, vitae sollicitudin magna</a:t>
            </a:r>
            <a:endParaRPr/>
          </a:p>
          <a:p>
            <a:pPr marL="0" marR="0" lvl="0" indent="-152400" algn="l" rtl="0">
              <a:lnSpc>
                <a:spcPct val="158333"/>
              </a:lnSpc>
              <a:spcBef>
                <a:spcPts val="0"/>
              </a:spcBef>
              <a:spcAft>
                <a:spcPts val="0"/>
              </a:spcAft>
              <a:buClr>
                <a:schemeClr val="dk2"/>
              </a:buClr>
              <a:buSzPts val="2400"/>
              <a:buFont typeface="Arial"/>
              <a:buAutoNum type="arabicPeriod"/>
            </a:pPr>
            <a:r>
              <a:rPr lang="en-US" sz="2400" b="0" i="0" u="none" strike="noStrike" cap="none">
                <a:solidFill>
                  <a:schemeClr val="dk1"/>
                </a:solidFill>
                <a:latin typeface="Arial"/>
                <a:ea typeface="Arial"/>
                <a:cs typeface="Arial"/>
                <a:sym typeface="Arial"/>
              </a:rPr>
              <a:t>  Aenean et est sem. Phasellus nec lectus bibendum</a:t>
            </a:r>
            <a:endParaRPr/>
          </a:p>
          <a:p>
            <a:pPr marL="0" marR="0" lvl="0" indent="-152400" algn="l" rtl="0">
              <a:lnSpc>
                <a:spcPct val="158333"/>
              </a:lnSpc>
              <a:spcBef>
                <a:spcPts val="0"/>
              </a:spcBef>
              <a:spcAft>
                <a:spcPts val="0"/>
              </a:spcAft>
              <a:buClr>
                <a:schemeClr val="dk2"/>
              </a:buClr>
              <a:buSzPts val="2400"/>
              <a:buFont typeface="Arial"/>
              <a:buAutoNum type="arabicPeriod"/>
            </a:pPr>
            <a:r>
              <a:rPr lang="en-US" sz="2400" b="0" i="0" u="none" strike="noStrike" cap="none">
                <a:solidFill>
                  <a:schemeClr val="dk1"/>
                </a:solidFill>
                <a:latin typeface="Arial"/>
                <a:ea typeface="Arial"/>
                <a:cs typeface="Arial"/>
                <a:sym typeface="Arial"/>
              </a:rPr>
              <a:t>  Lacinia magna. Mauris orci mi, varius id diam id, egestas </a:t>
            </a:r>
            <a:endParaRPr/>
          </a:p>
          <a:p>
            <a:pPr marL="0" marR="0" lvl="0" indent="-152400" algn="l" rtl="0">
              <a:lnSpc>
                <a:spcPct val="158333"/>
              </a:lnSpc>
              <a:spcBef>
                <a:spcPts val="0"/>
              </a:spcBef>
              <a:spcAft>
                <a:spcPts val="0"/>
              </a:spcAft>
              <a:buClr>
                <a:schemeClr val="dk2"/>
              </a:buClr>
              <a:buSzPts val="2400"/>
              <a:buFont typeface="Arial"/>
              <a:buAutoNum type="arabicPeriod"/>
            </a:pPr>
            <a:r>
              <a:rPr lang="en-US" sz="2400" b="0" i="0" u="none" strike="noStrike" cap="none">
                <a:solidFill>
                  <a:schemeClr val="dk1"/>
                </a:solidFill>
                <a:latin typeface="Arial"/>
                <a:ea typeface="Arial"/>
                <a:cs typeface="Arial"/>
                <a:sym typeface="Arial"/>
              </a:rPr>
              <a:t> Mauris orci mi, varius id diam id, egestas auctor enim</a:t>
            </a:r>
            <a:endParaRPr/>
          </a:p>
          <a:p>
            <a:pPr marL="0" marR="0" lvl="0" indent="-152400" algn="l" rtl="0">
              <a:lnSpc>
                <a:spcPct val="158333"/>
              </a:lnSpc>
              <a:spcBef>
                <a:spcPts val="0"/>
              </a:spcBef>
              <a:spcAft>
                <a:spcPts val="0"/>
              </a:spcAft>
              <a:buClr>
                <a:schemeClr val="dk2"/>
              </a:buClr>
              <a:buSzPts val="2400"/>
              <a:buFont typeface="Arial"/>
              <a:buAutoNum type="arabicPeriod"/>
            </a:pPr>
            <a:r>
              <a:rPr lang="en-US" sz="2400" b="0" i="0" u="none" strike="noStrike" cap="none">
                <a:solidFill>
                  <a:schemeClr val="dk1"/>
                </a:solidFill>
                <a:latin typeface="Arial"/>
                <a:ea typeface="Arial"/>
                <a:cs typeface="Arial"/>
                <a:sym typeface="Arial"/>
              </a:rPr>
              <a:t>  Duis vitae tincidunt tortor, vitae sollicitudin magna</a:t>
            </a:r>
            <a:endParaRPr/>
          </a:p>
        </p:txBody>
      </p:sp>
      <p:sp>
        <p:nvSpPr>
          <p:cNvPr id="78" name="Google Shape;78;p1"/>
          <p:cNvSpPr txBox="1"/>
          <p:nvPr/>
        </p:nvSpPr>
        <p:spPr>
          <a:xfrm>
            <a:off x="22442211" y="24505480"/>
            <a:ext cx="9829801" cy="523220"/>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1" u="none" strike="noStrike" cap="none">
                <a:solidFill>
                  <a:schemeClr val="dk1"/>
                </a:solidFill>
                <a:latin typeface="Arial"/>
                <a:ea typeface="Arial"/>
                <a:cs typeface="Arial"/>
                <a:sym typeface="Arial"/>
              </a:rPr>
              <a:t>Figure 4. Caption in, 28 points, italicized.  </a:t>
            </a:r>
            <a:endParaRPr/>
          </a:p>
        </p:txBody>
      </p:sp>
      <p:sp>
        <p:nvSpPr>
          <p:cNvPr id="79" name="Google Shape;79;p1"/>
          <p:cNvSpPr txBox="1"/>
          <p:nvPr/>
        </p:nvSpPr>
        <p:spPr>
          <a:xfrm>
            <a:off x="32974233" y="29845696"/>
            <a:ext cx="10705806" cy="1201183"/>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4000" b="1" i="0" u="sng" strike="noStrike" cap="none">
                <a:solidFill>
                  <a:srgbClr val="5D0025"/>
                </a:solidFill>
                <a:latin typeface="Arial"/>
                <a:ea typeface="Arial"/>
                <a:cs typeface="Arial"/>
                <a:sym typeface="Arial"/>
              </a:rPr>
              <a:t>Acknowledgements</a:t>
            </a:r>
            <a:endParaRPr sz="4000" b="0" i="0" u="sng" strike="noStrike" cap="none">
              <a:solidFill>
                <a:srgbClr val="5D0025"/>
              </a:solidFill>
              <a:latin typeface="Arial"/>
              <a:ea typeface="Arial"/>
              <a:cs typeface="Arial"/>
              <a:sym typeface="Arial"/>
            </a:endParaRPr>
          </a:p>
          <a:p>
            <a:pPr marL="0" marR="0" lvl="0" indent="0" algn="l" rtl="0">
              <a:lnSpc>
                <a:spcPct val="158333"/>
              </a:lnSpc>
              <a:spcBef>
                <a:spcPts val="1200"/>
              </a:spcBef>
              <a:spcAft>
                <a:spcPts val="0"/>
              </a:spcAft>
              <a:buNone/>
            </a:pPr>
            <a:r>
              <a:rPr lang="en-US" sz="2400" b="0" i="0" u="none" strike="noStrike" cap="none">
                <a:solidFill>
                  <a:schemeClr val="dk1"/>
                </a:solidFill>
                <a:latin typeface="Arial"/>
                <a:ea typeface="Arial"/>
                <a:cs typeface="Arial"/>
                <a:sym typeface="Arial"/>
              </a:rPr>
              <a:t>Acknowledgments in Arial, 24 points, try to keep to one or two lines,</a:t>
            </a:r>
            <a:endParaRPr/>
          </a:p>
        </p:txBody>
      </p:sp>
      <p:graphicFrame>
        <p:nvGraphicFramePr>
          <p:cNvPr id="82" name="Google Shape;82;p1"/>
          <p:cNvGraphicFramePr/>
          <p:nvPr/>
        </p:nvGraphicFramePr>
        <p:xfrm>
          <a:off x="33075105" y="7674597"/>
          <a:ext cx="9597925" cy="3198775"/>
        </p:xfrm>
        <a:graphic>
          <a:graphicData uri="http://schemas.openxmlformats.org/drawingml/2006/table">
            <a:tbl>
              <a:tblPr firstRow="1" bandRow="1">
                <a:noFill/>
                <a:tableStyleId>{2E1B8384-BD9B-4845-8369-8DC390344A65}</a:tableStyleId>
              </a:tblPr>
              <a:tblGrid>
                <a:gridCol w="2240700">
                  <a:extLst>
                    <a:ext uri="{9D8B030D-6E8A-4147-A177-3AD203B41FA5}">
                      <a16:colId xmlns:a16="http://schemas.microsoft.com/office/drawing/2014/main" val="20000"/>
                    </a:ext>
                  </a:extLst>
                </a:gridCol>
                <a:gridCol w="2505325">
                  <a:extLst>
                    <a:ext uri="{9D8B030D-6E8A-4147-A177-3AD203B41FA5}">
                      <a16:colId xmlns:a16="http://schemas.microsoft.com/office/drawing/2014/main" val="20001"/>
                    </a:ext>
                  </a:extLst>
                </a:gridCol>
                <a:gridCol w="2223050">
                  <a:extLst>
                    <a:ext uri="{9D8B030D-6E8A-4147-A177-3AD203B41FA5}">
                      <a16:colId xmlns:a16="http://schemas.microsoft.com/office/drawing/2014/main" val="20002"/>
                    </a:ext>
                  </a:extLst>
                </a:gridCol>
                <a:gridCol w="2628850">
                  <a:extLst>
                    <a:ext uri="{9D8B030D-6E8A-4147-A177-3AD203B41FA5}">
                      <a16:colId xmlns:a16="http://schemas.microsoft.com/office/drawing/2014/main" val="20003"/>
                    </a:ext>
                  </a:extLst>
                </a:gridCol>
              </a:tblGrid>
              <a:tr h="654050">
                <a:tc gridSpan="4">
                  <a:txBody>
                    <a:bodyPr/>
                    <a:lstStyle/>
                    <a:p>
                      <a:pPr marL="0" marR="0" lvl="0" indent="0" algn="ctr" rtl="0">
                        <a:spcBef>
                          <a:spcPts val="0"/>
                        </a:spcBef>
                        <a:spcAft>
                          <a:spcPts val="0"/>
                        </a:spcAft>
                        <a:buNone/>
                      </a:pPr>
                      <a:r>
                        <a:rPr lang="en-US" sz="2700" u="none" strike="noStrike" cap="none"/>
                        <a:t>Chart Title</a:t>
                      </a:r>
                      <a:endParaRPr sz="2700" b="1" u="none" strike="noStrike" cap="none">
                        <a:solidFill>
                          <a:schemeClr val="dk1"/>
                        </a:solidFil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76200" cap="flat" cmpd="sng">
                      <a:solidFill>
                        <a:schemeClr val="lt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3750">
                <a:tc>
                  <a:txBody>
                    <a:bodyPr/>
                    <a:lstStyle/>
                    <a:p>
                      <a:pPr marL="0" marR="0" lvl="0" indent="0" algn="ctr" rtl="0">
                        <a:spcBef>
                          <a:spcPts val="0"/>
                        </a:spcBef>
                        <a:spcAft>
                          <a:spcPts val="0"/>
                        </a:spcAft>
                        <a:buNone/>
                      </a:pPr>
                      <a:r>
                        <a:rPr lang="en-US" sz="2100" u="none" strike="noStrike" cap="none"/>
                        <a:t>8.01</a:t>
                      </a:r>
                      <a:endParaRPr sz="2100" b="0" u="none" strike="noStrike" cap="none">
                        <a:solidFill>
                          <a:schemeClr val="dk1"/>
                        </a:solidFill>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100" u="none" strike="noStrike" cap="none"/>
                        <a:t>7.99</a:t>
                      </a:r>
                      <a:endParaRPr sz="2100" b="0" u="none" strike="noStrike" cap="none">
                        <a:solidFill>
                          <a:schemeClr val="dk1"/>
                        </a:solidFill>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100"/>
                        <a:buFont typeface="Arial"/>
                        <a:buNone/>
                      </a:pPr>
                      <a:r>
                        <a:rPr lang="en-US" sz="2100" u="none" strike="noStrike" cap="none"/>
                        <a:t>5.77</a:t>
                      </a:r>
                      <a:endParaRPr sz="2100" b="0" u="none" strike="noStrike" cap="none">
                        <a:solidFill>
                          <a:schemeClr val="dk1"/>
                        </a:solidFill>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100"/>
                        <a:buFont typeface="Arial"/>
                        <a:buNone/>
                      </a:pPr>
                      <a:r>
                        <a:rPr lang="en-US" sz="2100" u="none" strike="noStrike" cap="none"/>
                        <a:t>6.44</a:t>
                      </a:r>
                      <a:endParaRPr sz="2100" b="0" u="none" strike="noStrike" cap="none">
                        <a:solidFill>
                          <a:schemeClr val="dk1"/>
                        </a:solidFill>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520400">
                <a:tc>
                  <a:txBody>
                    <a:bodyPr/>
                    <a:lstStyle/>
                    <a:p>
                      <a:pPr marL="0" marR="0" lvl="0" indent="0" algn="ctr" rtl="0">
                        <a:lnSpc>
                          <a:spcPct val="100000"/>
                        </a:lnSpc>
                        <a:spcBef>
                          <a:spcPts val="0"/>
                        </a:spcBef>
                        <a:spcAft>
                          <a:spcPts val="0"/>
                        </a:spcAft>
                        <a:buClr>
                          <a:schemeClr val="dk1"/>
                        </a:buClr>
                        <a:buSzPts val="2100"/>
                        <a:buFont typeface="Arial"/>
                        <a:buNone/>
                      </a:pPr>
                      <a:r>
                        <a:rPr lang="en-US" sz="2100" u="none" strike="noStrike" cap="none"/>
                        <a:t>4.50</a:t>
                      </a:r>
                      <a:endParaRPr sz="2100" b="0" u="none" strike="noStrike" cap="none">
                        <a:solidFill>
                          <a:schemeClr val="dk1"/>
                        </a:solidFill>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100"/>
                        <a:buFont typeface="Arial"/>
                        <a:buNone/>
                      </a:pPr>
                      <a:r>
                        <a:rPr lang="en-US" sz="2100" u="none" strike="noStrike" cap="none"/>
                        <a:t>3.11</a:t>
                      </a:r>
                      <a:endParaRPr sz="2100" b="0" u="none" strike="noStrike" cap="none">
                        <a:solidFill>
                          <a:schemeClr val="dk1"/>
                        </a:solidFill>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100"/>
                        <a:buFont typeface="Arial"/>
                        <a:buNone/>
                      </a:pPr>
                      <a:r>
                        <a:rPr lang="en-US" sz="2100" u="none" strike="noStrike" cap="none"/>
                        <a:t>9.55</a:t>
                      </a:r>
                      <a:endParaRPr sz="2100" b="0" u="none" strike="noStrike" cap="none">
                        <a:solidFill>
                          <a:schemeClr val="dk1"/>
                        </a:solidFill>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100"/>
                        <a:buFont typeface="Arial"/>
                        <a:buNone/>
                      </a:pPr>
                      <a:r>
                        <a:rPr lang="en-US" sz="2100" u="none" strike="noStrike" cap="none"/>
                        <a:t>1.12</a:t>
                      </a:r>
                      <a:endParaRPr sz="2100" b="0" u="none" strike="noStrike" cap="none">
                        <a:solidFill>
                          <a:schemeClr val="dk1"/>
                        </a:solidFill>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517075">
                <a:tc>
                  <a:txBody>
                    <a:bodyPr/>
                    <a:lstStyle/>
                    <a:p>
                      <a:pPr marL="0" marR="0" lvl="0" indent="0" algn="ctr" rtl="0">
                        <a:lnSpc>
                          <a:spcPct val="100000"/>
                        </a:lnSpc>
                        <a:spcBef>
                          <a:spcPts val="0"/>
                        </a:spcBef>
                        <a:spcAft>
                          <a:spcPts val="0"/>
                        </a:spcAft>
                        <a:buClr>
                          <a:schemeClr val="dk1"/>
                        </a:buClr>
                        <a:buSzPts val="2100"/>
                        <a:buFont typeface="Arial"/>
                        <a:buNone/>
                      </a:pPr>
                      <a:r>
                        <a:rPr lang="en-US" sz="2100" u="none" strike="noStrike" cap="none"/>
                        <a:t>6.15</a:t>
                      </a:r>
                      <a:endParaRPr sz="2100" b="0" u="none" strike="noStrike" cap="none">
                        <a:solidFill>
                          <a:schemeClr val="dk1"/>
                        </a:solidFill>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100"/>
                        <a:buFont typeface="Arial"/>
                        <a:buNone/>
                      </a:pPr>
                      <a:r>
                        <a:rPr lang="en-US" sz="2100" u="none" strike="noStrike" cap="none"/>
                        <a:t>8.00</a:t>
                      </a:r>
                      <a:endParaRPr sz="2100" b="0" u="none" strike="noStrike" cap="none">
                        <a:solidFill>
                          <a:schemeClr val="dk1"/>
                        </a:solidFill>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100"/>
                        <a:buFont typeface="Arial"/>
                        <a:buNone/>
                      </a:pPr>
                      <a:r>
                        <a:rPr lang="en-US" sz="2100" u="none" strike="noStrike" cap="none"/>
                        <a:t>6.18</a:t>
                      </a:r>
                      <a:endParaRPr sz="2100" b="0" u="none" strike="noStrike" cap="none">
                        <a:solidFill>
                          <a:schemeClr val="dk1"/>
                        </a:solidFill>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100"/>
                        <a:buFont typeface="Arial"/>
                        <a:buNone/>
                      </a:pPr>
                      <a:r>
                        <a:rPr lang="en-US" sz="2100" u="none" strike="noStrike" cap="none"/>
                        <a:t>5.65</a:t>
                      </a:r>
                      <a:endParaRPr sz="2100" b="0" u="none" strike="noStrike" cap="none">
                        <a:solidFill>
                          <a:schemeClr val="dk1"/>
                        </a:solidFill>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96750">
                <a:tc>
                  <a:txBody>
                    <a:bodyPr/>
                    <a:lstStyle/>
                    <a:p>
                      <a:pPr marL="0" marR="0" lvl="0" indent="0" algn="ctr" rtl="0">
                        <a:lnSpc>
                          <a:spcPct val="100000"/>
                        </a:lnSpc>
                        <a:spcBef>
                          <a:spcPts val="0"/>
                        </a:spcBef>
                        <a:spcAft>
                          <a:spcPts val="0"/>
                        </a:spcAft>
                        <a:buClr>
                          <a:schemeClr val="dk1"/>
                        </a:buClr>
                        <a:buSzPts val="2100"/>
                        <a:buFont typeface="Arial"/>
                        <a:buNone/>
                      </a:pPr>
                      <a:r>
                        <a:rPr lang="en-US" sz="2100" u="none" strike="noStrike" cap="none"/>
                        <a:t>8.21</a:t>
                      </a:r>
                      <a:endParaRPr sz="2100" b="0" u="none" strike="noStrike" cap="none">
                        <a:solidFill>
                          <a:schemeClr val="dk1"/>
                        </a:solidFill>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100"/>
                        <a:buFont typeface="Arial"/>
                        <a:buNone/>
                      </a:pPr>
                      <a:r>
                        <a:rPr lang="en-US" sz="2100" u="none" strike="noStrike" cap="none"/>
                        <a:t>2.16</a:t>
                      </a:r>
                      <a:endParaRPr sz="2100" b="0" u="none" strike="noStrike" cap="none">
                        <a:solidFill>
                          <a:schemeClr val="dk1"/>
                        </a:solidFill>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100"/>
                        <a:buFont typeface="Arial"/>
                        <a:buNone/>
                      </a:pPr>
                      <a:r>
                        <a:rPr lang="en-US" sz="2100" u="none" strike="noStrike" cap="none"/>
                        <a:t>3.11*</a:t>
                      </a:r>
                      <a:endParaRPr sz="2100" b="0" u="none" strike="noStrike" cap="none">
                        <a:solidFill>
                          <a:schemeClr val="dk1"/>
                        </a:solidFill>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100"/>
                        <a:buFont typeface="Arial"/>
                        <a:buNone/>
                      </a:pPr>
                      <a:r>
                        <a:rPr lang="en-US" sz="2100" u="none" strike="noStrike" cap="none"/>
                        <a:t>7.17</a:t>
                      </a:r>
                      <a:endParaRPr sz="2100" b="0" u="none" strike="noStrike" cap="none">
                        <a:solidFill>
                          <a:schemeClr val="dk1"/>
                        </a:solidFill>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96750">
                <a:tc>
                  <a:txBody>
                    <a:bodyPr/>
                    <a:lstStyle/>
                    <a:p>
                      <a:pPr marL="0" marR="0" lvl="0" indent="0" algn="ctr" rtl="0">
                        <a:lnSpc>
                          <a:spcPct val="100000"/>
                        </a:lnSpc>
                        <a:spcBef>
                          <a:spcPts val="0"/>
                        </a:spcBef>
                        <a:spcAft>
                          <a:spcPts val="0"/>
                        </a:spcAft>
                        <a:buClr>
                          <a:schemeClr val="dk1"/>
                        </a:buClr>
                        <a:buSzPts val="2100"/>
                        <a:buFont typeface="Arial"/>
                        <a:buNone/>
                      </a:pPr>
                      <a:r>
                        <a:rPr lang="en-US" sz="2100" b="0" u="none" strike="noStrike" cap="none">
                          <a:solidFill>
                            <a:schemeClr val="dk1"/>
                          </a:solidFill>
                        </a:rPr>
                        <a:t>3.00</a:t>
                      </a:r>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100"/>
                        <a:buFont typeface="Arial"/>
                        <a:buNone/>
                      </a:pPr>
                      <a:r>
                        <a:rPr lang="en-US" sz="2100" b="0" u="none" strike="noStrike" cap="none">
                          <a:solidFill>
                            <a:schemeClr val="dk1"/>
                          </a:solidFill>
                        </a:rPr>
                        <a:t>9.70</a:t>
                      </a:r>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100"/>
                        <a:buFont typeface="Arial"/>
                        <a:buNone/>
                      </a:pPr>
                      <a:r>
                        <a:rPr lang="en-US" sz="2100" b="0" u="none" strike="noStrike" cap="none">
                          <a:solidFill>
                            <a:schemeClr val="dk1"/>
                          </a:solidFill>
                        </a:rPr>
                        <a:t>10.50</a:t>
                      </a:r>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100"/>
                        <a:buFont typeface="Arial"/>
                        <a:buNone/>
                      </a:pPr>
                      <a:r>
                        <a:rPr lang="en-US" sz="2100" b="0" u="none" strike="noStrike" cap="none">
                          <a:solidFill>
                            <a:schemeClr val="dk1"/>
                          </a:solidFill>
                        </a:rPr>
                        <a:t>4.45</a:t>
                      </a:r>
                      <a:endParaRPr/>
                    </a:p>
                  </a:txBody>
                  <a:tcPr marL="91450" marR="91450" marT="39050" marB="390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3" name="Google Shape;83;p1"/>
          <p:cNvSpPr txBox="1"/>
          <p:nvPr/>
        </p:nvSpPr>
        <p:spPr>
          <a:xfrm>
            <a:off x="32974233" y="7027661"/>
            <a:ext cx="9829801" cy="523220"/>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1" u="none" strike="noStrike" cap="none">
                <a:solidFill>
                  <a:schemeClr val="dk1"/>
                </a:solidFill>
                <a:latin typeface="Arial"/>
                <a:ea typeface="Arial"/>
                <a:cs typeface="Arial"/>
                <a:sym typeface="Arial"/>
              </a:rPr>
              <a:t>Table 1. Caption in, 28 points, italicized.  </a:t>
            </a:r>
            <a:endParaRPr/>
          </a:p>
        </p:txBody>
      </p:sp>
      <p:sp>
        <p:nvSpPr>
          <p:cNvPr id="84" name="Google Shape;84;p1"/>
          <p:cNvSpPr txBox="1"/>
          <p:nvPr/>
        </p:nvSpPr>
        <p:spPr>
          <a:xfrm>
            <a:off x="33028817" y="11382967"/>
            <a:ext cx="9421181" cy="2425450"/>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164285"/>
              </a:lnSpc>
              <a:spcBef>
                <a:spcPts val="0"/>
              </a:spcBef>
              <a:spcAft>
                <a:spcPts val="0"/>
              </a:spcAft>
              <a:buNone/>
            </a:pPr>
            <a:r>
              <a:rPr lang="en-US" sz="2800" b="0" i="0" u="none" strike="noStrike" cap="none">
                <a:solidFill>
                  <a:schemeClr val="dk1"/>
                </a:solidFill>
                <a:latin typeface="Arial"/>
                <a:ea typeface="Arial"/>
                <a:cs typeface="Arial"/>
                <a:sym typeface="Arial"/>
              </a:rPr>
              <a:t>Mauris orci mi, varius id diam id, egestas auctor enim. Praesent ut massa nibh. Duis purus neque, facilisis cursus ultrices vel, ullamcorper ac augue. Donec semper lorem vitae urna pulvinar,.</a:t>
            </a:r>
            <a:endParaRPr/>
          </a:p>
        </p:txBody>
      </p:sp>
      <p:sp>
        <p:nvSpPr>
          <p:cNvPr id="86" name="Google Shape;86;p1"/>
          <p:cNvSpPr txBox="1"/>
          <p:nvPr/>
        </p:nvSpPr>
        <p:spPr>
          <a:xfrm>
            <a:off x="32541100" y="465839"/>
            <a:ext cx="10916967" cy="156966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b="1" i="0" u="none" strike="noStrike" cap="none" dirty="0">
                <a:solidFill>
                  <a:schemeClr val="dk1"/>
                </a:solidFill>
                <a:latin typeface="Arial"/>
                <a:ea typeface="Arial"/>
                <a:cs typeface="Arial"/>
                <a:sym typeface="Arial"/>
              </a:rPr>
              <a:t>EPS Booth: 316 </a:t>
            </a:r>
            <a:endParaRPr dirty="0"/>
          </a:p>
        </p:txBody>
      </p:sp>
      <p:pic>
        <p:nvPicPr>
          <p:cNvPr id="1026" name="Picture 2" descr="Texas A&amp;M Electrical and Computer Engineering – AGX">
            <a:extLst>
              <a:ext uri="{FF2B5EF4-FFF2-40B4-BE49-F238E27FC236}">
                <a16:creationId xmlns:a16="http://schemas.microsoft.com/office/drawing/2014/main" id="{F550B8BB-C427-9625-DED1-F7E2D6B01E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21163" y="2818605"/>
            <a:ext cx="10916967" cy="18394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E669B83-F6DA-D644-DDB6-417792C649D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6425" r="-16" b="22032"/>
          <a:stretch/>
        </p:blipFill>
        <p:spPr bwMode="auto">
          <a:xfrm flipH="1">
            <a:off x="3103974" y="2367602"/>
            <a:ext cx="4452382" cy="29589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D5CB167-C0B1-45B3-BCB2-8BBF9D350DEB}"/>
              </a:ext>
            </a:extLst>
          </p:cNvPr>
          <p:cNvSpPr txBox="1"/>
          <p:nvPr/>
        </p:nvSpPr>
        <p:spPr>
          <a:xfrm>
            <a:off x="821220" y="8056382"/>
            <a:ext cx="9829801" cy="3890489"/>
          </a:xfrm>
          <a:prstGeom prst="rect">
            <a:avLst/>
          </a:prstGeom>
          <a:noFill/>
        </p:spPr>
        <p:txBody>
          <a:bodyPr wrap="square" rtlCol="0">
            <a:spAutoFit/>
          </a:bodyPr>
          <a:lstStyle/>
          <a:p>
            <a:pPr rtl="0" fontAlgn="base">
              <a:lnSpc>
                <a:spcPct val="150000"/>
              </a:lnSpc>
              <a:spcBef>
                <a:spcPts val="0"/>
              </a:spcBef>
              <a:spcAft>
                <a:spcPts val="0"/>
              </a:spcAft>
            </a:pPr>
            <a:r>
              <a:rPr lang="en-US" sz="2800" dirty="0">
                <a:solidFill>
                  <a:schemeClr val="dk1"/>
                </a:solidFill>
              </a:rPr>
              <a:t>There is a growing necessity for rapid change of energy source partition from non-renewable to renewable energy sources. This need is prompted from the basis of conscious consumption and environmental need. While there is apparent growth being made show in </a:t>
            </a:r>
            <a:r>
              <a:rPr lang="en-US" sz="2800" i="1" dirty="0">
                <a:solidFill>
                  <a:schemeClr val="dk1"/>
                </a:solidFill>
              </a:rPr>
              <a:t>Figure 1, </a:t>
            </a:r>
            <a:r>
              <a:rPr lang="en-US" sz="2800" dirty="0">
                <a:solidFill>
                  <a:schemeClr val="dk1"/>
                </a:solidFill>
              </a:rPr>
              <a:t>there is still significant room for improvement.</a:t>
            </a:r>
          </a:p>
        </p:txBody>
      </p:sp>
      <p:pic>
        <p:nvPicPr>
          <p:cNvPr id="4" name="Picture 3">
            <a:extLst>
              <a:ext uri="{FF2B5EF4-FFF2-40B4-BE49-F238E27FC236}">
                <a16:creationId xmlns:a16="http://schemas.microsoft.com/office/drawing/2014/main" id="{4519E805-5516-DCBE-34EF-BB31C9275312}"/>
              </a:ext>
            </a:extLst>
          </p:cNvPr>
          <p:cNvPicPr>
            <a:picLocks noChangeAspect="1"/>
          </p:cNvPicPr>
          <p:nvPr/>
        </p:nvPicPr>
        <p:blipFill rotWithShape="1">
          <a:blip r:embed="rId6"/>
          <a:srcRect l="3281" r="2339"/>
          <a:stretch/>
        </p:blipFill>
        <p:spPr>
          <a:xfrm>
            <a:off x="1082564" y="11959452"/>
            <a:ext cx="9140880" cy="3462988"/>
          </a:xfrm>
          <a:prstGeom prst="rect">
            <a:avLst/>
          </a:prstGeom>
        </p:spPr>
      </p:pic>
      <p:pic>
        <p:nvPicPr>
          <p:cNvPr id="6" name="Picture 5" descr="Chart, scatter chart">
            <a:extLst>
              <a:ext uri="{FF2B5EF4-FFF2-40B4-BE49-F238E27FC236}">
                <a16:creationId xmlns:a16="http://schemas.microsoft.com/office/drawing/2014/main" id="{E9B2EA19-A4F9-A90D-DBC4-89AF0E5F3AF3}"/>
              </a:ext>
            </a:extLst>
          </p:cNvPr>
          <p:cNvPicPr>
            <a:picLocks noChangeAspect="1"/>
          </p:cNvPicPr>
          <p:nvPr/>
        </p:nvPicPr>
        <p:blipFill>
          <a:blip r:embed="rId7"/>
          <a:stretch>
            <a:fillRect/>
          </a:stretch>
        </p:blipFill>
        <p:spPr>
          <a:xfrm>
            <a:off x="11721882" y="16644218"/>
            <a:ext cx="9639213" cy="6626957"/>
          </a:xfrm>
          <a:prstGeom prst="rect">
            <a:avLst/>
          </a:prstGeom>
        </p:spPr>
      </p:pic>
      <p:sp>
        <p:nvSpPr>
          <p:cNvPr id="7" name="Google Shape;77;p1">
            <a:extLst>
              <a:ext uri="{FF2B5EF4-FFF2-40B4-BE49-F238E27FC236}">
                <a16:creationId xmlns:a16="http://schemas.microsoft.com/office/drawing/2014/main" id="{E9409575-EBCC-1765-1634-BBE84C0FF851}"/>
              </a:ext>
            </a:extLst>
          </p:cNvPr>
          <p:cNvSpPr txBox="1"/>
          <p:nvPr/>
        </p:nvSpPr>
        <p:spPr>
          <a:xfrm>
            <a:off x="11821140" y="23212379"/>
            <a:ext cx="9829801" cy="523180"/>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1" u="none" strike="noStrike" cap="none" dirty="0">
                <a:solidFill>
                  <a:schemeClr val="dk1"/>
                </a:solidFill>
                <a:latin typeface="Arial"/>
                <a:ea typeface="Arial"/>
                <a:cs typeface="Arial"/>
                <a:sym typeface="Arial"/>
              </a:rPr>
              <a:t>Figure 2: Control Results for Azimuth and Elevation Tracking</a:t>
            </a:r>
            <a:endParaRPr dirty="0"/>
          </a:p>
        </p:txBody>
      </p:sp>
      <p:pic>
        <p:nvPicPr>
          <p:cNvPr id="1032" name="Picture 8">
            <a:extLst>
              <a:ext uri="{FF2B5EF4-FFF2-40B4-BE49-F238E27FC236}">
                <a16:creationId xmlns:a16="http://schemas.microsoft.com/office/drawing/2014/main" id="{C203B2E3-88D4-06F7-689C-7372513091F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196"/>
          <a:stretch/>
        </p:blipFill>
        <p:spPr bwMode="auto">
          <a:xfrm>
            <a:off x="11472993" y="11628904"/>
            <a:ext cx="10201012" cy="401310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77;p1">
            <a:extLst>
              <a:ext uri="{FF2B5EF4-FFF2-40B4-BE49-F238E27FC236}">
                <a16:creationId xmlns:a16="http://schemas.microsoft.com/office/drawing/2014/main" id="{4E42349B-8978-B933-E1E2-2F0E800F94E8}"/>
              </a:ext>
            </a:extLst>
          </p:cNvPr>
          <p:cNvSpPr txBox="1"/>
          <p:nvPr/>
        </p:nvSpPr>
        <p:spPr>
          <a:xfrm>
            <a:off x="11635740" y="15698813"/>
            <a:ext cx="9829801" cy="523220"/>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1" u="none" strike="noStrike" cap="none" dirty="0">
                <a:solidFill>
                  <a:schemeClr val="dk1"/>
                </a:solidFill>
                <a:latin typeface="Arial"/>
                <a:ea typeface="Arial"/>
                <a:cs typeface="Arial"/>
                <a:sym typeface="Arial"/>
              </a:rPr>
              <a:t>Figure 1: Magnetometer reading results for magnetic north</a:t>
            </a:r>
            <a:endParaRPr dirty="0"/>
          </a:p>
        </p:txBody>
      </p:sp>
      <p:pic>
        <p:nvPicPr>
          <p:cNvPr id="14" name="Picture 13">
            <a:extLst>
              <a:ext uri="{FF2B5EF4-FFF2-40B4-BE49-F238E27FC236}">
                <a16:creationId xmlns:a16="http://schemas.microsoft.com/office/drawing/2014/main" id="{D05D13E9-1440-23C2-A619-E4CCD39D00B2}"/>
              </a:ext>
            </a:extLst>
          </p:cNvPr>
          <p:cNvPicPr>
            <a:picLocks noChangeAspect="1"/>
          </p:cNvPicPr>
          <p:nvPr/>
        </p:nvPicPr>
        <p:blipFill rotWithShape="1">
          <a:blip r:embed="rId9"/>
          <a:srcRect t="1711"/>
          <a:stretch/>
        </p:blipFill>
        <p:spPr>
          <a:xfrm>
            <a:off x="11408420" y="24201123"/>
            <a:ext cx="2495786" cy="2875879"/>
          </a:xfrm>
          <a:prstGeom prst="rect">
            <a:avLst/>
          </a:prstGeom>
          <a:ln w="76200">
            <a:solidFill>
              <a:schemeClr val="tx1"/>
            </a:solidFill>
          </a:ln>
        </p:spPr>
      </p:pic>
      <p:pic>
        <p:nvPicPr>
          <p:cNvPr id="16" name="Picture 15">
            <a:extLst>
              <a:ext uri="{FF2B5EF4-FFF2-40B4-BE49-F238E27FC236}">
                <a16:creationId xmlns:a16="http://schemas.microsoft.com/office/drawing/2014/main" id="{8EAA5727-7EC7-4107-2446-144543671EE5}"/>
              </a:ext>
            </a:extLst>
          </p:cNvPr>
          <p:cNvPicPr>
            <a:picLocks noChangeAspect="1"/>
          </p:cNvPicPr>
          <p:nvPr/>
        </p:nvPicPr>
        <p:blipFill>
          <a:blip r:embed="rId10"/>
          <a:stretch>
            <a:fillRect/>
          </a:stretch>
        </p:blipFill>
        <p:spPr>
          <a:xfrm>
            <a:off x="14229432" y="24201124"/>
            <a:ext cx="2495883" cy="2875880"/>
          </a:xfrm>
          <a:prstGeom prst="rect">
            <a:avLst/>
          </a:prstGeom>
          <a:ln w="76200">
            <a:solidFill>
              <a:schemeClr val="bg2"/>
            </a:solidFill>
          </a:ln>
        </p:spPr>
      </p:pic>
      <p:pic>
        <p:nvPicPr>
          <p:cNvPr id="18" name="Picture 17">
            <a:extLst>
              <a:ext uri="{FF2B5EF4-FFF2-40B4-BE49-F238E27FC236}">
                <a16:creationId xmlns:a16="http://schemas.microsoft.com/office/drawing/2014/main" id="{997A26AA-C42B-CFE7-5CF5-A15E0CDF6191}"/>
              </a:ext>
            </a:extLst>
          </p:cNvPr>
          <p:cNvPicPr>
            <a:picLocks noChangeAspect="1"/>
          </p:cNvPicPr>
          <p:nvPr/>
        </p:nvPicPr>
        <p:blipFill>
          <a:blip r:embed="rId11"/>
          <a:stretch>
            <a:fillRect/>
          </a:stretch>
        </p:blipFill>
        <p:spPr>
          <a:xfrm>
            <a:off x="14214193" y="27445915"/>
            <a:ext cx="2495883" cy="2792295"/>
          </a:xfrm>
          <a:prstGeom prst="rect">
            <a:avLst/>
          </a:prstGeom>
          <a:ln w="76200">
            <a:solidFill>
              <a:schemeClr val="tx1"/>
            </a:solidFill>
          </a:ln>
        </p:spPr>
      </p:pic>
      <p:pic>
        <p:nvPicPr>
          <p:cNvPr id="20" name="Picture 19">
            <a:extLst>
              <a:ext uri="{FF2B5EF4-FFF2-40B4-BE49-F238E27FC236}">
                <a16:creationId xmlns:a16="http://schemas.microsoft.com/office/drawing/2014/main" id="{4703CA86-4BD5-4303-5E11-C06F677F829E}"/>
              </a:ext>
            </a:extLst>
          </p:cNvPr>
          <p:cNvPicPr>
            <a:picLocks noChangeAspect="1"/>
          </p:cNvPicPr>
          <p:nvPr/>
        </p:nvPicPr>
        <p:blipFill>
          <a:blip r:embed="rId12"/>
          <a:stretch>
            <a:fillRect/>
          </a:stretch>
        </p:blipFill>
        <p:spPr>
          <a:xfrm flipH="1">
            <a:off x="11405476" y="27430676"/>
            <a:ext cx="2445963" cy="2792294"/>
          </a:xfrm>
          <a:prstGeom prst="rect">
            <a:avLst/>
          </a:prstGeom>
          <a:ln w="76200">
            <a:solidFill>
              <a:schemeClr val="tx1"/>
            </a:solidFill>
          </a:ln>
        </p:spPr>
      </p:pic>
      <p:graphicFrame>
        <p:nvGraphicFramePr>
          <p:cNvPr id="21" name="Table 21">
            <a:extLst>
              <a:ext uri="{FF2B5EF4-FFF2-40B4-BE49-F238E27FC236}">
                <a16:creationId xmlns:a16="http://schemas.microsoft.com/office/drawing/2014/main" id="{9C48D467-8097-22CC-BF1A-3D51BAB095ED}"/>
              </a:ext>
            </a:extLst>
          </p:cNvPr>
          <p:cNvGraphicFramePr>
            <a:graphicFrameLocks noGrp="1"/>
          </p:cNvGraphicFramePr>
          <p:nvPr>
            <p:extLst>
              <p:ext uri="{D42A27DB-BD31-4B8C-83A1-F6EECF244321}">
                <p14:modId xmlns:p14="http://schemas.microsoft.com/office/powerpoint/2010/main" val="342489469"/>
              </p:ext>
            </p:extLst>
          </p:nvPr>
        </p:nvGraphicFramePr>
        <p:xfrm>
          <a:off x="16908580" y="24167615"/>
          <a:ext cx="4719690" cy="6055354"/>
        </p:xfrm>
        <a:graphic>
          <a:graphicData uri="http://schemas.openxmlformats.org/drawingml/2006/table">
            <a:tbl>
              <a:tblPr firstRow="1" bandRow="1">
                <a:effectLst/>
                <a:tableStyleId>{2E1B8384-BD9B-4845-8369-8DC390344A65}</a:tableStyleId>
              </a:tblPr>
              <a:tblGrid>
                <a:gridCol w="1254236">
                  <a:extLst>
                    <a:ext uri="{9D8B030D-6E8A-4147-A177-3AD203B41FA5}">
                      <a16:colId xmlns:a16="http://schemas.microsoft.com/office/drawing/2014/main" val="2703873849"/>
                    </a:ext>
                  </a:extLst>
                </a:gridCol>
                <a:gridCol w="1423278">
                  <a:extLst>
                    <a:ext uri="{9D8B030D-6E8A-4147-A177-3AD203B41FA5}">
                      <a16:colId xmlns:a16="http://schemas.microsoft.com/office/drawing/2014/main" val="961855425"/>
                    </a:ext>
                  </a:extLst>
                </a:gridCol>
                <a:gridCol w="1021088">
                  <a:extLst>
                    <a:ext uri="{9D8B030D-6E8A-4147-A177-3AD203B41FA5}">
                      <a16:colId xmlns:a16="http://schemas.microsoft.com/office/drawing/2014/main" val="2795845957"/>
                    </a:ext>
                  </a:extLst>
                </a:gridCol>
                <a:gridCol w="1021088">
                  <a:extLst>
                    <a:ext uri="{9D8B030D-6E8A-4147-A177-3AD203B41FA5}">
                      <a16:colId xmlns:a16="http://schemas.microsoft.com/office/drawing/2014/main" val="3661052053"/>
                    </a:ext>
                  </a:extLst>
                </a:gridCol>
              </a:tblGrid>
              <a:tr h="186141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1"/>
                          </a:solidFill>
                        </a:rPr>
                        <a:t>Scaled</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1"/>
                          </a:solidFill>
                        </a:rPr>
                        <a:t>X-Axis duty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1"/>
                          </a:solidFill>
                        </a:rPr>
                        <a:t>cycle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1"/>
                          </a:solidFill>
                        </a:rPr>
                        <a:t>modulating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1"/>
                          </a:solidFill>
                        </a:rPr>
                        <a:t>rotation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1"/>
                          </a:solidFill>
                        </a:rPr>
                        <a:t>motor speed</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bg1"/>
                          </a:solidFill>
                        </a:rPr>
                        <a:t>(%)</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100" b="1" dirty="0">
                          <a:solidFill>
                            <a:schemeClr val="bg1"/>
                          </a:solidFill>
                        </a:rPr>
                        <a:t>Scaled</a:t>
                      </a:r>
                    </a:p>
                    <a:p>
                      <a:pPr algn="ctr"/>
                      <a:r>
                        <a:rPr lang="en-US" sz="1100" b="1" dirty="0">
                          <a:solidFill>
                            <a:schemeClr val="bg1"/>
                          </a:solidFill>
                        </a:rPr>
                        <a:t>Y-axis duty </a:t>
                      </a:r>
                    </a:p>
                    <a:p>
                      <a:pPr algn="ctr"/>
                      <a:r>
                        <a:rPr lang="en-US" sz="1100" b="1" dirty="0">
                          <a:solidFill>
                            <a:schemeClr val="bg1"/>
                          </a:solidFill>
                        </a:rPr>
                        <a:t>cycle </a:t>
                      </a:r>
                    </a:p>
                    <a:p>
                      <a:pPr algn="ctr"/>
                      <a:r>
                        <a:rPr lang="en-US" sz="1100" b="1" dirty="0">
                          <a:solidFill>
                            <a:schemeClr val="bg1"/>
                          </a:solidFill>
                        </a:rPr>
                        <a:t>modulating </a:t>
                      </a:r>
                    </a:p>
                    <a:p>
                      <a:pPr algn="ctr"/>
                      <a:r>
                        <a:rPr lang="en-US" sz="1100" b="1" dirty="0">
                          <a:solidFill>
                            <a:schemeClr val="bg1"/>
                          </a:solidFill>
                        </a:rPr>
                        <a:t>elevation </a:t>
                      </a:r>
                    </a:p>
                    <a:p>
                      <a:pPr algn="ctr"/>
                      <a:r>
                        <a:rPr lang="en-US" sz="1100" b="1" dirty="0">
                          <a:solidFill>
                            <a:schemeClr val="bg1"/>
                          </a:solidFill>
                        </a:rPr>
                        <a:t>motor speed</a:t>
                      </a:r>
                    </a:p>
                    <a:p>
                      <a:pPr algn="ctr"/>
                      <a:r>
                        <a:rPr lang="en-US" sz="1100" b="1" dirty="0">
                          <a:solidFill>
                            <a:schemeClr val="bg1"/>
                          </a:solidFill>
                        </a:rPr>
                        <a:t>(%)</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r>
                        <a:rPr lang="en-US" sz="1100" b="1" dirty="0">
                          <a:solidFill>
                            <a:schemeClr val="bg1"/>
                          </a:solidFill>
                        </a:rPr>
                        <a:t>Rotational </a:t>
                      </a:r>
                    </a:p>
                    <a:p>
                      <a:pPr algn="ctr"/>
                      <a:r>
                        <a:rPr lang="en-US" sz="1100" b="1" dirty="0">
                          <a:solidFill>
                            <a:schemeClr val="bg1"/>
                          </a:solidFill>
                        </a:rPr>
                        <a:t>Motor </a:t>
                      </a:r>
                    </a:p>
                    <a:p>
                      <a:pPr algn="ctr"/>
                      <a:r>
                        <a:rPr lang="en-US" sz="1100" b="1" dirty="0">
                          <a:solidFill>
                            <a:schemeClr val="bg1"/>
                          </a:solidFill>
                        </a:rPr>
                        <a:t>Direction</a:t>
                      </a:r>
                    </a:p>
                    <a:p>
                      <a:pPr algn="ctr"/>
                      <a:r>
                        <a:rPr lang="en-US" sz="1100" b="1" dirty="0">
                          <a:solidFill>
                            <a:schemeClr val="bg1"/>
                          </a:solidFill>
                        </a:rPr>
                        <a:t>And</a:t>
                      </a:r>
                    </a:p>
                    <a:p>
                      <a:pPr algn="ctr"/>
                      <a:r>
                        <a:rPr lang="en-US" sz="1100" b="1" dirty="0">
                          <a:solidFill>
                            <a:schemeClr val="bg1"/>
                          </a:solidFill>
                        </a:rPr>
                        <a:t>Quadrant</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algn="ctr"/>
                      <a:endParaRPr lang="en-US" sz="1100" b="1" dirty="0">
                        <a:solidFill>
                          <a:schemeClr val="bg1"/>
                        </a:solidFill>
                      </a:endParaRPr>
                    </a:p>
                    <a:p>
                      <a:pPr algn="ctr"/>
                      <a:r>
                        <a:rPr lang="en-US" sz="1100" b="1" dirty="0">
                          <a:solidFill>
                            <a:schemeClr val="bg1"/>
                          </a:solidFill>
                        </a:rPr>
                        <a:t>Rotational </a:t>
                      </a:r>
                    </a:p>
                    <a:p>
                      <a:pPr algn="ctr"/>
                      <a:r>
                        <a:rPr lang="en-US" sz="1100" b="1" dirty="0">
                          <a:solidFill>
                            <a:schemeClr val="bg1"/>
                          </a:solidFill>
                        </a:rPr>
                        <a:t>Motor </a:t>
                      </a:r>
                    </a:p>
                    <a:p>
                      <a:pPr algn="ctr"/>
                      <a:r>
                        <a:rPr lang="en-US" sz="1100" b="1" dirty="0">
                          <a:solidFill>
                            <a:schemeClr val="bg1"/>
                          </a:solidFill>
                        </a:rPr>
                        <a:t>Direction</a:t>
                      </a:r>
                    </a:p>
                    <a:p>
                      <a:pPr algn="ctr"/>
                      <a:r>
                        <a:rPr lang="en-US" sz="1100" b="1" dirty="0">
                          <a:solidFill>
                            <a:schemeClr val="bg1"/>
                          </a:solidFill>
                        </a:rPr>
                        <a:t>And</a:t>
                      </a:r>
                    </a:p>
                    <a:p>
                      <a:pPr algn="ctr"/>
                      <a:r>
                        <a:rPr lang="en-US" sz="1100" b="1" dirty="0">
                          <a:solidFill>
                            <a:schemeClr val="bg1"/>
                          </a:solidFill>
                        </a:rPr>
                        <a:t>Quadrant</a:t>
                      </a:r>
                    </a:p>
                    <a:p>
                      <a:pPr algn="ctr"/>
                      <a:endParaRPr lang="en-US" sz="110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166455961"/>
                  </a:ext>
                </a:extLst>
              </a:tr>
              <a:tr h="1029119">
                <a:tc>
                  <a:txBody>
                    <a:bodyPr/>
                    <a:lstStyle/>
                    <a:p>
                      <a:pPr algn="ctr"/>
                      <a:r>
                        <a:rPr lang="en-US" dirty="0">
                          <a:solidFill>
                            <a:schemeClr val="bg1"/>
                          </a:solidFill>
                        </a:rPr>
                        <a:t>(50%)</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solidFill>
                          <a:schemeClr val="bg1"/>
                        </a:solidFill>
                      </a:endParaRPr>
                    </a:p>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49965988"/>
                  </a:ext>
                </a:extLst>
              </a:tr>
              <a:tr h="1348800">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134315156"/>
                  </a:ext>
                </a:extLst>
              </a:tr>
              <a:tr h="1816019">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861114706"/>
                  </a:ext>
                </a:extLst>
              </a:tr>
            </a:tbl>
          </a:graphicData>
        </a:graphic>
      </p:graphicFrame>
      <p:sp>
        <p:nvSpPr>
          <p:cNvPr id="22" name="Google Shape;77;p1">
            <a:extLst>
              <a:ext uri="{FF2B5EF4-FFF2-40B4-BE49-F238E27FC236}">
                <a16:creationId xmlns:a16="http://schemas.microsoft.com/office/drawing/2014/main" id="{28747230-8F68-7762-6D15-6CA84687DE66}"/>
              </a:ext>
            </a:extLst>
          </p:cNvPr>
          <p:cNvSpPr txBox="1"/>
          <p:nvPr/>
        </p:nvSpPr>
        <p:spPr>
          <a:xfrm>
            <a:off x="11306262" y="30428719"/>
            <a:ext cx="5450993" cy="830956"/>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b="0" i="1" u="none" strike="noStrike" cap="none" dirty="0">
                <a:solidFill>
                  <a:schemeClr val="dk1"/>
                </a:solidFill>
                <a:latin typeface="Arial"/>
                <a:ea typeface="Arial"/>
                <a:cs typeface="Arial"/>
                <a:sym typeface="Arial"/>
              </a:rPr>
              <a:t>Figure 3: Control Results for Azimuth and Elevation Tracking</a:t>
            </a:r>
            <a:endParaRPr sz="1200" dirty="0"/>
          </a:p>
        </p:txBody>
      </p:sp>
      <p:sp>
        <p:nvSpPr>
          <p:cNvPr id="23" name="Google Shape;77;p1">
            <a:extLst>
              <a:ext uri="{FF2B5EF4-FFF2-40B4-BE49-F238E27FC236}">
                <a16:creationId xmlns:a16="http://schemas.microsoft.com/office/drawing/2014/main" id="{75365C88-1C08-CE6B-2EF3-A4A02B2B3CE1}"/>
              </a:ext>
            </a:extLst>
          </p:cNvPr>
          <p:cNvSpPr txBox="1"/>
          <p:nvPr/>
        </p:nvSpPr>
        <p:spPr>
          <a:xfrm>
            <a:off x="16613537" y="30404855"/>
            <a:ext cx="5037403" cy="830956"/>
          </a:xfrm>
          <a:prstGeom prst="rect">
            <a:avLst/>
          </a:prstGeom>
          <a:solidFill>
            <a:schemeClr val="lt1">
              <a:alpha val="41960"/>
            </a:schemeClr>
          </a:solid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i="1" dirty="0">
                <a:solidFill>
                  <a:schemeClr val="dk1"/>
                </a:solidFill>
              </a:rPr>
              <a:t>Table 1: Conversion and Control Factors</a:t>
            </a:r>
            <a:endParaRPr sz="2400" i="1" dirty="0">
              <a:solidFill>
                <a:schemeClr val="dk1"/>
              </a:solidFill>
            </a:endParaRPr>
          </a:p>
        </p:txBody>
      </p:sp>
    </p:spTree>
  </p:cSld>
  <p:clrMapOvr>
    <a:masterClrMapping/>
  </p:clrMapOvr>
</p:sld>
</file>

<file path=ppt/theme/theme1.xml><?xml version="1.0" encoding="utf-8"?>
<a:theme xmlns:a="http://schemas.openxmlformats.org/drawingml/2006/main" name="Research Poster Template">
  <a:themeElements>
    <a:clrScheme name="Custom 2">
      <a:dk1>
        <a:srgbClr val="333333"/>
      </a:dk1>
      <a:lt1>
        <a:srgbClr val="FFFFFF"/>
      </a:lt1>
      <a:dk2>
        <a:srgbClr val="5D0025"/>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734</Words>
  <Application>Microsoft Office PowerPoint</Application>
  <PresentationFormat>Custom</PresentationFormat>
  <Paragraphs>95</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Research Poster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Lagoudas, Magdalini Z</dc:creator>
  <cp:lastModifiedBy>Dixon, Samuel</cp:lastModifiedBy>
  <cp:revision>2</cp:revision>
  <dcterms:created xsi:type="dcterms:W3CDTF">2016-09-29T18:43:16Z</dcterms:created>
  <dcterms:modified xsi:type="dcterms:W3CDTF">2023-04-25T17:50:19Z</dcterms:modified>
</cp:coreProperties>
</file>