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A681-E7F2-45DE-9D03-FFB2207C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1B65C-6910-4823-A0D9-72F18800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437B-D923-4040-91C6-BC0760B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7105-B8FA-4F2F-AAF2-DD52826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2A62-4699-4792-9F3F-AD8C187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83AC-6223-41C5-AD2B-FE1A2F5D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0759-9378-40B7-A7FA-8D4431CA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6515-D488-4581-933E-71030EF6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65BC-9859-4C82-9708-E6FD95F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DA71-7364-4221-A9DC-53BDE795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A179-A901-40C2-9F3B-963230442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AF8F9-C4DC-4AF7-ACF5-D2D9A0B2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7A8F-16B9-49B8-8968-D9C1798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0701-C203-4E9D-9E81-1F21AB46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529A-3CB0-49DB-BD81-3CF3731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32F-55CD-4B9A-BE67-46010FF9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E7A7-FC7B-49FA-92D3-FB8D1533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4B0A-9346-4D1A-9E6B-4E2BF7F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B01F-2138-4AE5-B0D9-72B79A4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D5C0-92FC-4060-8649-AEC003A7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4426-9E50-465A-B2F6-ADE20121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7DD-B2AE-48BD-92FF-6F51D2F4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5A6B-474F-44AF-9344-10F702A9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8457-4540-4C69-82D0-01ABD149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0688-E88D-404A-8523-37CB365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9C0C-E528-4093-BCE0-57304FDE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1EF3-CA81-4F27-8148-16A6E2A5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A924-DD99-4F32-A072-9A7FC361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DB324-B293-454F-9207-89CD3D83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9EBE-2848-4791-8D64-4A7ABC08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34EA-3BFE-4DDB-AC55-20013615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93C7-669B-434B-8611-D631F1E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7DAF-F6C3-482E-84F5-B002CFAE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BAEC-1427-4BF1-87FC-3D305021B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9C82E-3E91-4F69-8C77-DADE7CA4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96812-AA05-4E6F-B330-819485E60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73F21-8327-4136-9724-EBFF22B5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67E3-B268-411B-9D3F-56FFE7B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BC1CF-E739-4E37-BC96-4044EC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C940-2705-42AA-87BB-0EABBE10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C33EE-DED7-411A-9B5F-8B00A7EA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83E1D-FDF9-4651-AF44-4381804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3116-BC8D-40FA-B676-B9E01BB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F216-1DEB-4164-A180-3703F65B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936AD-DAEC-44B3-9A44-8F0364C6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AF35-BE95-4923-8A26-A7304001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2B0C-2167-4329-949A-6CAAE201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175D-37E2-41BA-B023-622EBB9B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098D-BB26-4E6A-B219-AF75263D9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0B5DB-82B2-46AB-9E12-55D1323A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2FB2-5C3E-4D4E-924A-755EFAB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B98F-389A-4804-8F04-711FA36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46C-5632-4BC0-94CB-48B6291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4729B-00C4-414E-8EC3-6FCFC5C8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8602-C1D9-4051-83F6-A5EDB59D0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B110A-B1CF-4E9B-B6F1-E49EA92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E09B-2E8E-4FF4-BD5E-9BC740B1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A1431-D441-4DFD-A1C7-782B1235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7DBC0-4EE0-4FEA-91F7-567E230F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0F07-B533-40DB-A628-A61ADBB8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C229-8021-4428-B592-BE57AB38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1068-B680-435D-897A-FFA8E1FB13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3E86-FA69-4DF3-971F-591371D8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AF48-6742-4BFF-97A6-DD2AA216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D4250D-F457-4BEF-83F1-927AE0F1B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5" y="0"/>
            <a:ext cx="4700021" cy="35250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74246-7A63-449A-B680-B380684EEF73}"/>
              </a:ext>
            </a:extLst>
          </p:cNvPr>
          <p:cNvCxnSpPr>
            <a:cxnSpLocks/>
          </p:cNvCxnSpPr>
          <p:nvPr/>
        </p:nvCxnSpPr>
        <p:spPr>
          <a:xfrm flipV="1">
            <a:off x="1780412" y="676412"/>
            <a:ext cx="1200906" cy="2956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9E0C3-68FB-4EEA-96E6-3CF11EFF47AE}"/>
              </a:ext>
            </a:extLst>
          </p:cNvPr>
          <p:cNvCxnSpPr>
            <a:cxnSpLocks/>
          </p:cNvCxnSpPr>
          <p:nvPr/>
        </p:nvCxnSpPr>
        <p:spPr>
          <a:xfrm flipH="1">
            <a:off x="1780413" y="664185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334F1-3A25-4CF7-B2BB-58F2779C9EE8}"/>
              </a:ext>
            </a:extLst>
          </p:cNvPr>
          <p:cNvSpPr txBox="1"/>
          <p:nvPr/>
        </p:nvSpPr>
        <p:spPr>
          <a:xfrm>
            <a:off x="2097705" y="31403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2D81D-662C-4649-9258-06324278538D}"/>
              </a:ext>
            </a:extLst>
          </p:cNvPr>
          <p:cNvSpPr txBox="1"/>
          <p:nvPr/>
        </p:nvSpPr>
        <p:spPr>
          <a:xfrm>
            <a:off x="1571939" y="64552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53B14-EDE0-419A-80A4-7933291C9EE2}"/>
              </a:ext>
            </a:extLst>
          </p:cNvPr>
          <p:cNvCxnSpPr>
            <a:cxnSpLocks/>
          </p:cNvCxnSpPr>
          <p:nvPr/>
        </p:nvCxnSpPr>
        <p:spPr>
          <a:xfrm flipV="1">
            <a:off x="1780413" y="664185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1831F2-044B-4A9A-84B3-EEC29870FAD4}"/>
              </a:ext>
            </a:extLst>
          </p:cNvPr>
          <p:cNvCxnSpPr>
            <a:cxnSpLocks/>
          </p:cNvCxnSpPr>
          <p:nvPr/>
        </p:nvCxnSpPr>
        <p:spPr>
          <a:xfrm flipV="1">
            <a:off x="2581184" y="1923154"/>
            <a:ext cx="1210237" cy="617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E6AADD-F6B1-48D4-B3EB-0EE93BFDAF48}"/>
              </a:ext>
            </a:extLst>
          </p:cNvPr>
          <p:cNvCxnSpPr>
            <a:cxnSpLocks/>
          </p:cNvCxnSpPr>
          <p:nvPr/>
        </p:nvCxnSpPr>
        <p:spPr>
          <a:xfrm flipH="1">
            <a:off x="2584295" y="2538973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0A9412-403A-4705-B261-5E699249309C}"/>
              </a:ext>
            </a:extLst>
          </p:cNvPr>
          <p:cNvCxnSpPr>
            <a:cxnSpLocks/>
          </p:cNvCxnSpPr>
          <p:nvPr/>
        </p:nvCxnSpPr>
        <p:spPr>
          <a:xfrm flipV="1">
            <a:off x="3785201" y="1938704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B55C39-8E2C-4074-8762-940B4AF1E884}"/>
              </a:ext>
            </a:extLst>
          </p:cNvPr>
          <p:cNvCxnSpPr>
            <a:cxnSpLocks/>
          </p:cNvCxnSpPr>
          <p:nvPr/>
        </p:nvCxnSpPr>
        <p:spPr>
          <a:xfrm flipV="1">
            <a:off x="3779922" y="2231063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CA7A40-3B4F-4F65-8C79-C371065913D9}"/>
              </a:ext>
            </a:extLst>
          </p:cNvPr>
          <p:cNvSpPr txBox="1"/>
          <p:nvPr/>
        </p:nvSpPr>
        <p:spPr>
          <a:xfrm>
            <a:off x="3781832" y="207551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FB6A3-DD10-46FA-8F4C-A5416A251E28}"/>
              </a:ext>
            </a:extLst>
          </p:cNvPr>
          <p:cNvSpPr txBox="1"/>
          <p:nvPr/>
        </p:nvSpPr>
        <p:spPr>
          <a:xfrm>
            <a:off x="3132152" y="255778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F9C33031-3D03-4E89-A730-1C4D12F5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90" y="34974"/>
            <a:ext cx="4619833" cy="3464875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7B2BC93E-F506-4223-8270-8C7B1C399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9" y="3491695"/>
            <a:ext cx="4410629" cy="330797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8EF823-D2E4-4CBC-B56F-40BD4FF00668}"/>
              </a:ext>
            </a:extLst>
          </p:cNvPr>
          <p:cNvCxnSpPr>
            <a:cxnSpLocks/>
          </p:cNvCxnSpPr>
          <p:nvPr/>
        </p:nvCxnSpPr>
        <p:spPr>
          <a:xfrm>
            <a:off x="7188501" y="1289728"/>
            <a:ext cx="1136738" cy="7082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C128A7-CE39-4058-ABC7-91025694690F}"/>
              </a:ext>
            </a:extLst>
          </p:cNvPr>
          <p:cNvCxnSpPr>
            <a:cxnSpLocks/>
          </p:cNvCxnSpPr>
          <p:nvPr/>
        </p:nvCxnSpPr>
        <p:spPr>
          <a:xfrm flipH="1">
            <a:off x="7188501" y="1998016"/>
            <a:ext cx="110869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7A0129-56E3-40F9-8E09-77B0F3536F3C}"/>
              </a:ext>
            </a:extLst>
          </p:cNvPr>
          <p:cNvSpPr txBox="1"/>
          <p:nvPr/>
        </p:nvSpPr>
        <p:spPr>
          <a:xfrm>
            <a:off x="7686987" y="209580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773FC6-7C18-4FCB-AF46-34D11093AEB7}"/>
              </a:ext>
            </a:extLst>
          </p:cNvPr>
          <p:cNvSpPr txBox="1"/>
          <p:nvPr/>
        </p:nvSpPr>
        <p:spPr>
          <a:xfrm>
            <a:off x="6949654" y="154905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1B5C1-63FF-42AD-B035-10BB23D3C02A}"/>
              </a:ext>
            </a:extLst>
          </p:cNvPr>
          <p:cNvCxnSpPr>
            <a:cxnSpLocks/>
          </p:cNvCxnSpPr>
          <p:nvPr/>
        </p:nvCxnSpPr>
        <p:spPr>
          <a:xfrm flipV="1">
            <a:off x="7188501" y="1289728"/>
            <a:ext cx="4041" cy="7082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116ADA-B959-4ABD-A2EF-550F576E78AF}"/>
              </a:ext>
            </a:extLst>
          </p:cNvPr>
          <p:cNvCxnSpPr>
            <a:cxnSpLocks/>
          </p:cNvCxnSpPr>
          <p:nvPr/>
        </p:nvCxnSpPr>
        <p:spPr>
          <a:xfrm flipV="1">
            <a:off x="2554817" y="4938621"/>
            <a:ext cx="1200908" cy="7653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A603FB-AB5B-46E1-9CBB-6482830CEE41}"/>
              </a:ext>
            </a:extLst>
          </p:cNvPr>
          <p:cNvCxnSpPr>
            <a:cxnSpLocks/>
          </p:cNvCxnSpPr>
          <p:nvPr/>
        </p:nvCxnSpPr>
        <p:spPr>
          <a:xfrm flipH="1">
            <a:off x="2557928" y="5702279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458C4-DBDC-439D-B2E5-F0A59541A5EB}"/>
              </a:ext>
            </a:extLst>
          </p:cNvPr>
          <p:cNvCxnSpPr>
            <a:cxnSpLocks/>
          </p:cNvCxnSpPr>
          <p:nvPr/>
        </p:nvCxnSpPr>
        <p:spPr>
          <a:xfrm flipV="1">
            <a:off x="3750445" y="4938621"/>
            <a:ext cx="0" cy="4712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D51234-1931-4B20-AE2A-167E092B694E}"/>
              </a:ext>
            </a:extLst>
          </p:cNvPr>
          <p:cNvCxnSpPr>
            <a:cxnSpLocks/>
          </p:cNvCxnSpPr>
          <p:nvPr/>
        </p:nvCxnSpPr>
        <p:spPr>
          <a:xfrm flipV="1">
            <a:off x="3745902" y="5394369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3F7013-A905-4749-8EDC-0CEC100FC62F}"/>
              </a:ext>
            </a:extLst>
          </p:cNvPr>
          <p:cNvSpPr txBox="1"/>
          <p:nvPr/>
        </p:nvSpPr>
        <p:spPr>
          <a:xfrm>
            <a:off x="3768164" y="516739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75BFE7-21B8-413F-8073-C5503E1EC1BF}"/>
              </a:ext>
            </a:extLst>
          </p:cNvPr>
          <p:cNvSpPr txBox="1"/>
          <p:nvPr/>
        </p:nvSpPr>
        <p:spPr>
          <a:xfrm>
            <a:off x="3105785" y="5721094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59" name="Picture 58" descr="Chart, line chart&#10;&#10;Description automatically generated">
            <a:extLst>
              <a:ext uri="{FF2B5EF4-FFF2-40B4-BE49-F238E27FC236}">
                <a16:creationId xmlns:a16="http://schemas.microsoft.com/office/drawing/2014/main" id="{74042CD8-7B33-48AF-ABEA-4CD4E68BB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997" y="3460147"/>
            <a:ext cx="4494757" cy="337106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F52A532-0467-4878-AA70-14AB240BF91F}"/>
              </a:ext>
            </a:extLst>
          </p:cNvPr>
          <p:cNvCxnSpPr>
            <a:cxnSpLocks/>
          </p:cNvCxnSpPr>
          <p:nvPr/>
        </p:nvCxnSpPr>
        <p:spPr>
          <a:xfrm flipV="1">
            <a:off x="7297195" y="5134364"/>
            <a:ext cx="1210237" cy="617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EB69DC-F880-47BF-811C-026ADE4F0309}"/>
              </a:ext>
            </a:extLst>
          </p:cNvPr>
          <p:cNvCxnSpPr>
            <a:cxnSpLocks/>
          </p:cNvCxnSpPr>
          <p:nvPr/>
        </p:nvCxnSpPr>
        <p:spPr>
          <a:xfrm flipH="1">
            <a:off x="7300306" y="5750183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F41056-B628-436B-8F35-9EF21E70950B}"/>
              </a:ext>
            </a:extLst>
          </p:cNvPr>
          <p:cNvCxnSpPr>
            <a:cxnSpLocks/>
          </p:cNvCxnSpPr>
          <p:nvPr/>
        </p:nvCxnSpPr>
        <p:spPr>
          <a:xfrm flipV="1">
            <a:off x="8501212" y="5149914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30418B2-38D7-4C05-92B7-DBDE37D8CFA2}"/>
              </a:ext>
            </a:extLst>
          </p:cNvPr>
          <p:cNvCxnSpPr>
            <a:cxnSpLocks/>
          </p:cNvCxnSpPr>
          <p:nvPr/>
        </p:nvCxnSpPr>
        <p:spPr>
          <a:xfrm flipV="1">
            <a:off x="8495933" y="5442273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023AAE8-3960-416B-BBDF-08EE59223162}"/>
              </a:ext>
            </a:extLst>
          </p:cNvPr>
          <p:cNvSpPr txBox="1"/>
          <p:nvPr/>
        </p:nvSpPr>
        <p:spPr>
          <a:xfrm>
            <a:off x="8497843" y="528672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EB18A2-28C7-430C-8236-2F2D8B836ACF}"/>
              </a:ext>
            </a:extLst>
          </p:cNvPr>
          <p:cNvSpPr txBox="1"/>
          <p:nvPr/>
        </p:nvSpPr>
        <p:spPr>
          <a:xfrm>
            <a:off x="7848163" y="576899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88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5</cp:revision>
  <dcterms:created xsi:type="dcterms:W3CDTF">2021-07-15T13:46:42Z</dcterms:created>
  <dcterms:modified xsi:type="dcterms:W3CDTF">2021-07-15T15:06:13Z</dcterms:modified>
</cp:coreProperties>
</file>