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A681-E7F2-45DE-9D03-FFB2207C7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1B65C-6910-4823-A0D9-72F18800B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4437B-D923-4040-91C6-BC0760BF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C7105-B8FA-4F2F-AAF2-DD528266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2A62-4699-4792-9F3F-AD8C1878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3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83AC-6223-41C5-AD2B-FE1A2F5D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60759-9378-40B7-A7FA-8D4431CA2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6515-D488-4581-933E-71030EF6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65BC-9859-4C82-9708-E6FD95F7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DA71-7364-4221-A9DC-53BDE795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2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7A179-A901-40C2-9F3B-963230442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AF8F9-C4DC-4AF7-ACF5-D2D9A0B29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7A8F-16B9-49B8-8968-D9C17987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0701-C203-4E9D-9E81-1F21AB46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529A-3CB0-49DB-BD81-3CF3731F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4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732F-55CD-4B9A-BE67-46010FF9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4E7A7-FC7B-49FA-92D3-FB8D1533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64B0A-9346-4D1A-9E6B-4E2BF7F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0B01F-2138-4AE5-B0D9-72B79A4C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D5C0-92FC-4060-8649-AEC003A7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2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4426-9E50-465A-B2F6-ADE20121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37DD-B2AE-48BD-92FF-6F51D2F45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5A6B-474F-44AF-9344-10F702A9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8457-4540-4C69-82D0-01ABD149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0688-E88D-404A-8523-37CB3657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9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9C0C-E528-4093-BCE0-57304FDE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1EF3-CA81-4F27-8148-16A6E2A5F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4A924-DD99-4F32-A072-9A7FC361F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DB324-B293-454F-9207-89CD3D83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89EBE-2848-4791-8D64-4A7ABC08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434EA-3BFE-4DDB-AC55-20013615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93C7-669B-434B-8611-D631F1E8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07DAF-F6C3-482E-84F5-B002CFAE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5BAEC-1427-4BF1-87FC-3D305021B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9C82E-3E91-4F69-8C77-DADE7CA45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96812-AA05-4E6F-B330-819485E60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73F21-8327-4136-9724-EBFF22B5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B67E3-B268-411B-9D3F-56FFE7B6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BC1CF-E739-4E37-BC96-4044EC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C940-2705-42AA-87BB-0EABBE10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C33EE-DED7-411A-9B5F-8B00A7EA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83E1D-FDF9-4651-AF44-43818049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83116-BC8D-40FA-B676-B9E01BB7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BF216-1DEB-4164-A180-3703F65B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936AD-DAEC-44B3-9A44-8F0364C6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8AF35-BE95-4923-8A26-A7304001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2B0C-2167-4329-949A-6CAAE201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175D-37E2-41BA-B023-622EBB9B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9098D-BB26-4E6A-B219-AF75263D9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0B5DB-82B2-46AB-9E12-55D1323A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32FB2-5C3E-4D4E-924A-755EFABD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7B98F-389A-4804-8F04-711FA36E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A46C-5632-4BC0-94CB-48B6291A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4729B-00C4-414E-8EC3-6FCFC5C8A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D8602-C1D9-4051-83F6-A5EDB59D0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B110A-B1CF-4E9B-B6F1-E49EA924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1068-B680-435D-897A-FFA8E1FB13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E09B-2E8E-4FF4-BD5E-9BC740B1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A1431-D441-4DFD-A1C7-782B1235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7DBC0-4EE0-4FEA-91F7-567E230F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0F07-B533-40DB-A628-A61ADBB8E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C229-8021-4428-B592-BE57AB386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31068-B680-435D-897A-FFA8E1FB1309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3E86-FA69-4DF3-971F-591371D8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AF48-6742-4BFF-97A6-DD2AA216F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3630-3580-473D-97EA-7503ED1A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6D4250D-F457-4BEF-83F1-927AE0F1B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93" y="-7398"/>
            <a:ext cx="4700021" cy="352501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474246-7A63-449A-B680-B380684EEF73}"/>
              </a:ext>
            </a:extLst>
          </p:cNvPr>
          <p:cNvCxnSpPr>
            <a:cxnSpLocks/>
          </p:cNvCxnSpPr>
          <p:nvPr/>
        </p:nvCxnSpPr>
        <p:spPr>
          <a:xfrm flipV="1">
            <a:off x="1780412" y="676412"/>
            <a:ext cx="1200906" cy="2956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A9E0C3-68FB-4EEA-96E6-3CF11EFF47AE}"/>
              </a:ext>
            </a:extLst>
          </p:cNvPr>
          <p:cNvCxnSpPr>
            <a:cxnSpLocks/>
          </p:cNvCxnSpPr>
          <p:nvPr/>
        </p:nvCxnSpPr>
        <p:spPr>
          <a:xfrm flipH="1">
            <a:off x="1780413" y="664185"/>
            <a:ext cx="12009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5334F1-3A25-4CF7-B2BB-58F2779C9EE8}"/>
              </a:ext>
            </a:extLst>
          </p:cNvPr>
          <p:cNvSpPr txBox="1"/>
          <p:nvPr/>
        </p:nvSpPr>
        <p:spPr>
          <a:xfrm>
            <a:off x="2097705" y="314035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2D81D-662C-4649-9258-06324278538D}"/>
              </a:ext>
            </a:extLst>
          </p:cNvPr>
          <p:cNvSpPr txBox="1"/>
          <p:nvPr/>
        </p:nvSpPr>
        <p:spPr>
          <a:xfrm>
            <a:off x="1571939" y="64552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53B14-EDE0-419A-80A4-7933291C9EE2}"/>
              </a:ext>
            </a:extLst>
          </p:cNvPr>
          <p:cNvCxnSpPr>
            <a:cxnSpLocks/>
          </p:cNvCxnSpPr>
          <p:nvPr/>
        </p:nvCxnSpPr>
        <p:spPr>
          <a:xfrm flipV="1">
            <a:off x="1780413" y="664185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1831F2-044B-4A9A-84B3-EEC29870FAD4}"/>
              </a:ext>
            </a:extLst>
          </p:cNvPr>
          <p:cNvCxnSpPr>
            <a:cxnSpLocks/>
          </p:cNvCxnSpPr>
          <p:nvPr/>
        </p:nvCxnSpPr>
        <p:spPr>
          <a:xfrm flipV="1">
            <a:off x="2581184" y="1923154"/>
            <a:ext cx="1210237" cy="6174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E6AADD-F6B1-48D4-B3EB-0EE93BFDAF48}"/>
              </a:ext>
            </a:extLst>
          </p:cNvPr>
          <p:cNvCxnSpPr>
            <a:cxnSpLocks/>
          </p:cNvCxnSpPr>
          <p:nvPr/>
        </p:nvCxnSpPr>
        <p:spPr>
          <a:xfrm flipH="1">
            <a:off x="2584295" y="2538973"/>
            <a:ext cx="12009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0A9412-403A-4705-B261-5E699249309C}"/>
              </a:ext>
            </a:extLst>
          </p:cNvPr>
          <p:cNvCxnSpPr>
            <a:cxnSpLocks/>
          </p:cNvCxnSpPr>
          <p:nvPr/>
        </p:nvCxnSpPr>
        <p:spPr>
          <a:xfrm flipV="1">
            <a:off x="3785201" y="1938704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B55C39-8E2C-4074-8762-940B4AF1E884}"/>
              </a:ext>
            </a:extLst>
          </p:cNvPr>
          <p:cNvCxnSpPr>
            <a:cxnSpLocks/>
          </p:cNvCxnSpPr>
          <p:nvPr/>
        </p:nvCxnSpPr>
        <p:spPr>
          <a:xfrm flipV="1">
            <a:off x="3779922" y="2231063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CA7A40-3B4F-4F65-8C79-C371065913D9}"/>
              </a:ext>
            </a:extLst>
          </p:cNvPr>
          <p:cNvSpPr txBox="1"/>
          <p:nvPr/>
        </p:nvSpPr>
        <p:spPr>
          <a:xfrm>
            <a:off x="3781832" y="2075511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1FB6A3-DD10-46FA-8F4C-A5416A251E28}"/>
              </a:ext>
            </a:extLst>
          </p:cNvPr>
          <p:cNvSpPr txBox="1"/>
          <p:nvPr/>
        </p:nvSpPr>
        <p:spPr>
          <a:xfrm>
            <a:off x="3132152" y="2557788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4F954DC-7E73-41FE-A7FF-7120866BE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432" y="-12342"/>
            <a:ext cx="4588455" cy="344134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EF28F0-6830-490B-AA3E-B64284ADC256}"/>
              </a:ext>
            </a:extLst>
          </p:cNvPr>
          <p:cNvCxnSpPr>
            <a:cxnSpLocks/>
          </p:cNvCxnSpPr>
          <p:nvPr/>
        </p:nvCxnSpPr>
        <p:spPr>
          <a:xfrm flipV="1">
            <a:off x="7404040" y="1923154"/>
            <a:ext cx="1210237" cy="6174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AF5C70-D3D6-4C17-9B43-BD0656666F81}"/>
              </a:ext>
            </a:extLst>
          </p:cNvPr>
          <p:cNvCxnSpPr>
            <a:cxnSpLocks/>
          </p:cNvCxnSpPr>
          <p:nvPr/>
        </p:nvCxnSpPr>
        <p:spPr>
          <a:xfrm flipH="1">
            <a:off x="7407151" y="2538973"/>
            <a:ext cx="12009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63A07A-9E94-4C9C-BF85-10FFCFED7FA2}"/>
              </a:ext>
            </a:extLst>
          </p:cNvPr>
          <p:cNvCxnSpPr>
            <a:cxnSpLocks/>
          </p:cNvCxnSpPr>
          <p:nvPr/>
        </p:nvCxnSpPr>
        <p:spPr>
          <a:xfrm flipV="1">
            <a:off x="8608057" y="1938704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F3D431-CEF1-4245-AA86-126E9A8BFC34}"/>
              </a:ext>
            </a:extLst>
          </p:cNvPr>
          <p:cNvCxnSpPr>
            <a:cxnSpLocks/>
          </p:cNvCxnSpPr>
          <p:nvPr/>
        </p:nvCxnSpPr>
        <p:spPr>
          <a:xfrm flipV="1">
            <a:off x="8602778" y="2231063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C26D42-D03F-45B0-8B18-8BD2A6D4ECF1}"/>
              </a:ext>
            </a:extLst>
          </p:cNvPr>
          <p:cNvSpPr txBox="1"/>
          <p:nvPr/>
        </p:nvSpPr>
        <p:spPr>
          <a:xfrm>
            <a:off x="8604688" y="2075511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152709-F52E-425A-ABA0-B94FC1E32CC7}"/>
              </a:ext>
            </a:extLst>
          </p:cNvPr>
          <p:cNvSpPr txBox="1"/>
          <p:nvPr/>
        </p:nvSpPr>
        <p:spPr>
          <a:xfrm>
            <a:off x="7955008" y="2557788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2C9DCC-DB85-4BD5-BE6A-90B9E837ED85}"/>
              </a:ext>
            </a:extLst>
          </p:cNvPr>
          <p:cNvCxnSpPr>
            <a:cxnSpLocks/>
          </p:cNvCxnSpPr>
          <p:nvPr/>
        </p:nvCxnSpPr>
        <p:spPr>
          <a:xfrm flipV="1">
            <a:off x="6128767" y="652702"/>
            <a:ext cx="1200906" cy="2956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E19044-8F6B-42AC-9C63-ACE142CE1920}"/>
              </a:ext>
            </a:extLst>
          </p:cNvPr>
          <p:cNvCxnSpPr>
            <a:cxnSpLocks/>
          </p:cNvCxnSpPr>
          <p:nvPr/>
        </p:nvCxnSpPr>
        <p:spPr>
          <a:xfrm flipH="1">
            <a:off x="6128768" y="640475"/>
            <a:ext cx="12009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76B364C-8FD3-418D-A656-5834B64C9F53}"/>
              </a:ext>
            </a:extLst>
          </p:cNvPr>
          <p:cNvSpPr txBox="1"/>
          <p:nvPr/>
        </p:nvSpPr>
        <p:spPr>
          <a:xfrm>
            <a:off x="6446060" y="290325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A24DB2-D23E-4079-99D2-526C1AB5567D}"/>
              </a:ext>
            </a:extLst>
          </p:cNvPr>
          <p:cNvSpPr txBox="1"/>
          <p:nvPr/>
        </p:nvSpPr>
        <p:spPr>
          <a:xfrm>
            <a:off x="5920294" y="62181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B5214B-0657-4F2C-B467-D6733D81642E}"/>
              </a:ext>
            </a:extLst>
          </p:cNvPr>
          <p:cNvCxnSpPr>
            <a:cxnSpLocks/>
          </p:cNvCxnSpPr>
          <p:nvPr/>
        </p:nvCxnSpPr>
        <p:spPr>
          <a:xfrm flipV="1">
            <a:off x="6128768" y="640475"/>
            <a:ext cx="0" cy="307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329F9A-581A-4469-8D2D-53A9F0115E7A}"/>
              </a:ext>
            </a:extLst>
          </p:cNvPr>
          <p:cNvSpPr txBox="1"/>
          <p:nvPr/>
        </p:nvSpPr>
        <p:spPr>
          <a:xfrm>
            <a:off x="573749" y="25762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3C8FBE-BC12-41C3-8322-EAEFB841F96E}"/>
              </a:ext>
            </a:extLst>
          </p:cNvPr>
          <p:cNvSpPr txBox="1"/>
          <p:nvPr/>
        </p:nvSpPr>
        <p:spPr>
          <a:xfrm>
            <a:off x="5264223" y="2524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8884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Christensen</dc:creator>
  <cp:lastModifiedBy>Samuel Christensen</cp:lastModifiedBy>
  <cp:revision>8</cp:revision>
  <dcterms:created xsi:type="dcterms:W3CDTF">2021-07-15T13:46:42Z</dcterms:created>
  <dcterms:modified xsi:type="dcterms:W3CDTF">2021-10-22T21:20:22Z</dcterms:modified>
</cp:coreProperties>
</file>