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8494-3B95-476E-BA44-61D433313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8D9C7-A906-4EEC-A80A-5B61B930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B717-76F9-4ABF-B36F-9FEEC606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B354-9CD6-48F4-81B0-3B9168AA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99C9-47D8-4F33-B6BC-D9E257A7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EA70-930D-4559-BF1D-F0FAD3ED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8553-2345-495A-976F-37EF896F8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B5E6-8F9B-4BD4-9D4C-B8B03B87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15E76-29C2-4FEF-8D00-3F179D89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CCF4-D699-48A1-B7EE-6F7E176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C1AD4-083C-4BEA-A6CE-A5E07EBB3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F434-724A-44AA-8A6B-5DC31AA56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7547-C02B-4587-9288-F34346D0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2231-9737-428D-B5F1-D5D6D95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15DC-7A22-4336-B9EF-17AE26E0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8D6E-B70C-4DA6-B03C-F182F4FF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E208-728C-4908-83D0-7C36C947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B90C-110D-4A1E-B73D-C7A4B493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DADE-8A9F-4526-AB5F-358CE4C0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35FA-925B-4DF9-B01C-23EA73EB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F56C-B8EA-4BE4-BACD-E572CCF5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83CE-B16E-47CB-8896-5DB48F70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6DE6-43D1-4741-9298-B5694456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300C-4395-4788-AB1E-5FCE4618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7C0D-D535-4707-AFD8-DC7E3FA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ABFC-1780-4A15-8EE7-DD0F941B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6B1D-5F8C-48B1-AE82-B5E7BF7B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2ABAC-5171-4D3B-9A18-12344B70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850A-541E-425E-A65E-9D873EE6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221F-63A1-44CC-BE0E-0DA14E4B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A3637-FB4B-4FFD-A6F6-F7985000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11F0-7FCD-4D65-935B-E0C4059E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FB80-2CEE-4B13-BEAA-521999DD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A563B-CE99-4ADC-87B1-E44B2BDD3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9607A-28FE-411B-B37A-A2CF7DF9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53C22-D746-4D7B-82A4-C1302E13F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CD258-AF40-426B-A4CB-D3F9BA0F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81D7D-5D96-4492-9BB9-3156109E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C58E0-BC5B-4299-9715-9BE4F80C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4D06-C90D-4F02-A3C1-0C97D359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B5B75-5428-44B0-A10C-62AC47D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E9F6-B2C9-4D70-BE24-0CDF070B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06E5A-E74E-48CA-9B0A-339003AA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18B8C-8A7B-4EFA-BC69-865872A8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203F3-275A-4693-B5AF-5BA43CB8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F928E-5391-4BF9-9177-2F550847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0789-0192-476B-BDFE-E74D0CA4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2019-7EEA-44AC-B7F5-4977D9AC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FD73E-4FCC-4171-9B93-18857A17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68B62-F25F-41E0-AD82-B406E3FC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54318-2F1B-4EC9-A42E-DC701AD3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ECA1-995C-48F2-B238-BEEE00BF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3BAA-7F95-44AB-9F0D-5489D0D2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8C4A-6759-4A4C-AF5B-8604BF9C2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AFCAE-1A09-4DB5-A4DD-1769DFC3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DEB7-73EA-4802-BE95-02B3DB3A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1CF17-D2CC-4FA6-8C78-E12BC9D6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783D7-A98D-4D47-8069-92379938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B40F8-6396-4E95-80E9-00178A3D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E931-4228-473E-8B83-A7920FAE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6D71-6E32-405B-9F45-3932160AF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868F-F5A8-4187-BD5E-ACCB078AF3C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DE3A-41C8-40AC-A5A0-FB2D94B4C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701E-D265-4F0A-BEAB-B1E3E934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BD4E-D126-432C-B105-A4254750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3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0DEDD9D-FDAB-4357-858C-5AE085B3A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37" y="1986188"/>
            <a:ext cx="4651546" cy="348866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A140FDC-05E0-42BF-8393-1A3C26032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10" y="1910168"/>
            <a:ext cx="4700022" cy="35250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13B8FC-EA37-41F4-A698-15601C2C11C5}"/>
              </a:ext>
            </a:extLst>
          </p:cNvPr>
          <p:cNvCxnSpPr>
            <a:cxnSpLocks/>
          </p:cNvCxnSpPr>
          <p:nvPr/>
        </p:nvCxnSpPr>
        <p:spPr>
          <a:xfrm>
            <a:off x="7319129" y="3156167"/>
            <a:ext cx="1136738" cy="7082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23A0EF-3065-42AC-B258-A81553EE8E27}"/>
              </a:ext>
            </a:extLst>
          </p:cNvPr>
          <p:cNvCxnSpPr>
            <a:cxnSpLocks/>
          </p:cNvCxnSpPr>
          <p:nvPr/>
        </p:nvCxnSpPr>
        <p:spPr>
          <a:xfrm flipH="1">
            <a:off x="7319129" y="3864455"/>
            <a:ext cx="110869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980120-3E22-4E23-A32F-D7721CE17045}"/>
              </a:ext>
            </a:extLst>
          </p:cNvPr>
          <p:cNvSpPr txBox="1"/>
          <p:nvPr/>
        </p:nvSpPr>
        <p:spPr>
          <a:xfrm>
            <a:off x="7817615" y="3962239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D019-93D9-4D94-BD40-73A568072B48}"/>
              </a:ext>
            </a:extLst>
          </p:cNvPr>
          <p:cNvSpPr txBox="1"/>
          <p:nvPr/>
        </p:nvSpPr>
        <p:spPr>
          <a:xfrm>
            <a:off x="7080282" y="341549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9308CC-6EEA-4E41-9832-D2FC90E50DE1}"/>
              </a:ext>
            </a:extLst>
          </p:cNvPr>
          <p:cNvCxnSpPr>
            <a:cxnSpLocks/>
          </p:cNvCxnSpPr>
          <p:nvPr/>
        </p:nvCxnSpPr>
        <p:spPr>
          <a:xfrm flipV="1">
            <a:off x="7319129" y="3156167"/>
            <a:ext cx="4041" cy="7082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394E8B-359F-4E5D-A5F1-E14C08D62175}"/>
              </a:ext>
            </a:extLst>
          </p:cNvPr>
          <p:cNvCxnSpPr>
            <a:cxnSpLocks/>
          </p:cNvCxnSpPr>
          <p:nvPr/>
        </p:nvCxnSpPr>
        <p:spPr>
          <a:xfrm flipV="1">
            <a:off x="3195714" y="3723272"/>
            <a:ext cx="1199937" cy="5200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7068F-B286-4611-8C5D-E8EDAF01BACB}"/>
              </a:ext>
            </a:extLst>
          </p:cNvPr>
          <p:cNvCxnSpPr>
            <a:cxnSpLocks/>
          </p:cNvCxnSpPr>
          <p:nvPr/>
        </p:nvCxnSpPr>
        <p:spPr>
          <a:xfrm flipH="1">
            <a:off x="3195714" y="4254708"/>
            <a:ext cx="12074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6DCD38-3509-49C5-9B11-60627B93EFD3}"/>
              </a:ext>
            </a:extLst>
          </p:cNvPr>
          <p:cNvCxnSpPr>
            <a:cxnSpLocks/>
          </p:cNvCxnSpPr>
          <p:nvPr/>
        </p:nvCxnSpPr>
        <p:spPr>
          <a:xfrm flipV="1">
            <a:off x="4384736" y="3723272"/>
            <a:ext cx="0" cy="5200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EDE863-CAA9-4892-8752-AC5B6CD04BFE}"/>
              </a:ext>
            </a:extLst>
          </p:cNvPr>
          <p:cNvSpPr txBox="1"/>
          <p:nvPr/>
        </p:nvSpPr>
        <p:spPr>
          <a:xfrm>
            <a:off x="4391687" y="3862640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29559-5A06-4B1D-9F3B-F13BABE91F1C}"/>
              </a:ext>
            </a:extLst>
          </p:cNvPr>
          <p:cNvSpPr txBox="1"/>
          <p:nvPr/>
        </p:nvSpPr>
        <p:spPr>
          <a:xfrm>
            <a:off x="3743917" y="4327180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E30B1-B07D-44B8-9E95-C8F4C287B5DD}"/>
              </a:ext>
            </a:extLst>
          </p:cNvPr>
          <p:cNvSpPr txBox="1"/>
          <p:nvPr/>
        </p:nvSpPr>
        <p:spPr>
          <a:xfrm>
            <a:off x="1184934" y="2056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8CA70-423B-435B-B388-0E05329C647D}"/>
              </a:ext>
            </a:extLst>
          </p:cNvPr>
          <p:cNvSpPr txBox="1"/>
          <p:nvPr/>
        </p:nvSpPr>
        <p:spPr>
          <a:xfrm>
            <a:off x="5920406" y="21020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864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1</cp:revision>
  <dcterms:created xsi:type="dcterms:W3CDTF">2021-10-22T21:19:46Z</dcterms:created>
  <dcterms:modified xsi:type="dcterms:W3CDTF">2021-10-22T21:20:54Z</dcterms:modified>
</cp:coreProperties>
</file>