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FB78-104C-464B-947F-BF376886C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35EE7-B56E-48EB-9A8B-156D8C393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7192E-CD24-4842-8992-0E6E818E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E776-4B55-4C40-B3A9-70C932F4725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29117-67B6-4BB9-B3B2-EC2263C4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B0B8A-3BC9-480B-A5BC-F6D4E3D8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4F47-5E14-4FF4-8B25-5AB971B9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5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1BA9-A569-4BC3-B8D5-D3E0327E6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E3B72-F5EC-4FA0-AF53-4F6C0B503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656DB-ECF9-4DD3-81B4-C57A16F5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E776-4B55-4C40-B3A9-70C932F4725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8BE81-773E-4A50-85AE-49377B48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3B660-2AEF-4DF9-AA7B-A8F68F3B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4F47-5E14-4FF4-8B25-5AB971B9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5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58434-FC95-4A42-8A6A-CD9BD05A5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C10D8-797F-4198-A3B2-B4FF1B739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A61E-D334-45CD-B912-29F218BE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E776-4B55-4C40-B3A9-70C932F4725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09B2A-E765-4862-8E53-4447000C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5D73D-D452-4565-A94F-16AB3BF5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4F47-5E14-4FF4-8B25-5AB971B9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6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34E8-270A-452C-B1F7-E572EDE2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725AC-FA67-42F2-950F-579AC1A43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A462C-1522-47E4-A38C-DB31DAEE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E776-4B55-4C40-B3A9-70C932F4725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22E88-EC2A-49ED-BBD4-77F3BD1E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088A7-C602-46F0-B067-9CF4FDF3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4F47-5E14-4FF4-8B25-5AB971B9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0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7ABBA-ADC4-4372-A9A0-25CC30C61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6FBBC-A0A2-4B1B-85EF-CC3F576CA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6C9BB-2E0A-4EB7-81F1-089BEFAA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E776-4B55-4C40-B3A9-70C932F4725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6BF2D-98B5-4E79-8E72-40BA9317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65513-2BFC-420B-96AC-74639AB8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4F47-5E14-4FF4-8B25-5AB971B9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4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F9B5-AA32-426D-9BF7-18A9285D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F8D4-B656-4331-8198-D9CF1BDFA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5A513-CB4B-4AF2-AA6F-408A17BFF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FD60D-F179-4799-89C2-C2C2AA3B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E776-4B55-4C40-B3A9-70C932F4725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B95-AE24-4210-AF9B-07FCBEDA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CCB7B-5164-489B-8230-003FD96B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4F47-5E14-4FF4-8B25-5AB971B9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7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0ABA-7096-43C1-B0C9-F8A3F3EB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D89FF-B685-458B-9FB5-3BEF5ABE3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E1F2D-F26A-43D6-9290-871DC870E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3C235-CFC0-444D-A392-46BF86D0A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E8404-D76C-4FB2-B85B-B461B6DBD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F48A5A-E26F-4602-8498-699B74E7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E776-4B55-4C40-B3A9-70C932F4725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4EBDFD-0AEB-43E9-82DF-C43FD944B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81C1E-8424-4F2E-94D8-34FBB8AE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4F47-5E14-4FF4-8B25-5AB971B9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9723-330F-4F75-A3A3-7E080C27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A0539-4B28-46EF-8528-2CCC84B0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E776-4B55-4C40-B3A9-70C932F4725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793A8-D3C8-4273-9978-3741924E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FF49B-1B43-477A-BFFB-64506B05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4F47-5E14-4FF4-8B25-5AB971B9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2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E5E97E-4BB4-4D70-BDBA-BE63A8BF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E776-4B55-4C40-B3A9-70C932F4725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EEC71E-8E38-4F91-B962-2186750C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BD621-DC18-4A25-97C0-BD20DCCA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4F47-5E14-4FF4-8B25-5AB971B9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4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6CB5-99E0-4676-8F00-E230A94D8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5961-E3FB-4D20-A412-0EF72321C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F7098-AC7A-4CEC-9C9E-4E07D389A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EFE96-4C41-47D6-BB2C-BD736863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E776-4B55-4C40-B3A9-70C932F4725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8C908-DBB3-480B-B7D5-0869F9E8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42D3-4D0D-4A81-A3F2-18872A45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4F47-5E14-4FF4-8B25-5AB971B9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9818-1907-4485-AD93-B06340FB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26AB3-7CBE-4269-961E-289A1D9E2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90BD8-A11A-4C86-9E48-745F62AF9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9D57D-0CDF-431F-8B8D-BD394443C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E776-4B55-4C40-B3A9-70C932F4725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99900-52A0-43FE-AA79-053A7A78B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D94B5-48E4-4183-B3A9-D9D05AA86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4F47-5E14-4FF4-8B25-5AB971B9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96BFE-DE5F-4748-B83C-F44D41F9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995F7-1281-46FB-93C4-8E4373A26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14663-DE14-4EB5-B640-2024D4E89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BE776-4B55-4C40-B3A9-70C932F4725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7AA58-DC65-4F93-9D3E-B07E9A7F4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8390D-EFB9-4C2A-9F95-B6A69956B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24F47-5E14-4FF4-8B25-5AB971B9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8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4114210-C180-4D75-9F3F-B56514595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0" y="1663571"/>
            <a:ext cx="6394601" cy="4795951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29255B2-52EA-44E7-B199-10E892287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32806"/>
              </p:ext>
            </p:extLst>
          </p:nvPr>
        </p:nvGraphicFramePr>
        <p:xfrm>
          <a:off x="6018735" y="1593908"/>
          <a:ext cx="5759408" cy="39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1182">
                  <a:extLst>
                    <a:ext uri="{9D8B030D-6E8A-4147-A177-3AD203B41FA5}">
                      <a16:colId xmlns:a16="http://schemas.microsoft.com/office/drawing/2014/main" val="1553189920"/>
                    </a:ext>
                  </a:extLst>
                </a:gridCol>
                <a:gridCol w="1268118">
                  <a:extLst>
                    <a:ext uri="{9D8B030D-6E8A-4147-A177-3AD203B41FA5}">
                      <a16:colId xmlns:a16="http://schemas.microsoft.com/office/drawing/2014/main" val="1156428767"/>
                    </a:ext>
                  </a:extLst>
                </a:gridCol>
                <a:gridCol w="1177731">
                  <a:extLst>
                    <a:ext uri="{9D8B030D-6E8A-4147-A177-3AD203B41FA5}">
                      <a16:colId xmlns:a16="http://schemas.microsoft.com/office/drawing/2014/main" val="442344790"/>
                    </a:ext>
                  </a:extLst>
                </a:gridCol>
                <a:gridCol w="1185573">
                  <a:extLst>
                    <a:ext uri="{9D8B030D-6E8A-4147-A177-3AD203B41FA5}">
                      <a16:colId xmlns:a16="http://schemas.microsoft.com/office/drawing/2014/main" val="2671119089"/>
                    </a:ext>
                  </a:extLst>
                </a:gridCol>
                <a:gridCol w="1206804">
                  <a:extLst>
                    <a:ext uri="{9D8B030D-6E8A-4147-A177-3AD203B41FA5}">
                      <a16:colId xmlns:a16="http://schemas.microsoft.com/office/drawing/2014/main" val="967287384"/>
                    </a:ext>
                  </a:extLst>
                </a:gridCol>
              </a:tblGrid>
              <a:tr h="6660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D=0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D=1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D=2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D=3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864388"/>
                  </a:ext>
                </a:extLst>
              </a:tr>
              <a:tr h="666040">
                <a:tc>
                  <a:txBody>
                    <a:bodyPr/>
                    <a:lstStyle/>
                    <a:p>
                      <a:r>
                        <a:rPr lang="en-US" sz="2400" dirty="0"/>
                        <a:t>n=0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0.1646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0.1646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0.1646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22530917"/>
                  </a:ext>
                </a:extLst>
              </a:tr>
              <a:tr h="666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n=1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0.0656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464240"/>
                  </a:ext>
                </a:extLst>
              </a:tr>
              <a:tr h="666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n=2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0.0629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557047"/>
                  </a:ext>
                </a:extLst>
              </a:tr>
              <a:tr h="666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n=3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0.0628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98146"/>
                  </a:ext>
                </a:extLst>
              </a:tr>
              <a:tr h="666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n=4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0.0627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76627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8BADEE-E745-45FA-9890-D8A7C1A6A05E}"/>
              </a:ext>
            </a:extLst>
          </p:cNvPr>
          <p:cNvCxnSpPr>
            <a:cxnSpLocks/>
          </p:cNvCxnSpPr>
          <p:nvPr/>
        </p:nvCxnSpPr>
        <p:spPr>
          <a:xfrm flipV="1">
            <a:off x="2260533" y="2551816"/>
            <a:ext cx="1200906" cy="2956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E478DE-4E8E-46F3-83A2-607A1D18E121}"/>
              </a:ext>
            </a:extLst>
          </p:cNvPr>
          <p:cNvCxnSpPr>
            <a:cxnSpLocks/>
          </p:cNvCxnSpPr>
          <p:nvPr/>
        </p:nvCxnSpPr>
        <p:spPr>
          <a:xfrm flipH="1">
            <a:off x="2260534" y="2539589"/>
            <a:ext cx="12009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77277-0E4D-41BA-B402-A76D922A8A6F}"/>
              </a:ext>
            </a:extLst>
          </p:cNvPr>
          <p:cNvSpPr txBox="1"/>
          <p:nvPr/>
        </p:nvSpPr>
        <p:spPr>
          <a:xfrm>
            <a:off x="2587413" y="2237385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58405E-FEED-4482-8EDC-4F7EE2FB508B}"/>
              </a:ext>
            </a:extLst>
          </p:cNvPr>
          <p:cNvSpPr txBox="1"/>
          <p:nvPr/>
        </p:nvSpPr>
        <p:spPr>
          <a:xfrm>
            <a:off x="2052060" y="252092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C00FC79-558B-4A68-9514-56B87DA8B588}"/>
              </a:ext>
            </a:extLst>
          </p:cNvPr>
          <p:cNvCxnSpPr>
            <a:cxnSpLocks/>
          </p:cNvCxnSpPr>
          <p:nvPr/>
        </p:nvCxnSpPr>
        <p:spPr>
          <a:xfrm flipV="1">
            <a:off x="2260534" y="2539589"/>
            <a:ext cx="0" cy="307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9D6FF10-FDD3-423D-BF56-FE5EA29B668A}"/>
              </a:ext>
            </a:extLst>
          </p:cNvPr>
          <p:cNvCxnSpPr>
            <a:cxnSpLocks/>
          </p:cNvCxnSpPr>
          <p:nvPr/>
        </p:nvCxnSpPr>
        <p:spPr>
          <a:xfrm flipV="1">
            <a:off x="2910471" y="4405906"/>
            <a:ext cx="1210237" cy="61748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E319C62-A156-490A-9F98-D06A8872A7F9}"/>
              </a:ext>
            </a:extLst>
          </p:cNvPr>
          <p:cNvCxnSpPr>
            <a:cxnSpLocks/>
          </p:cNvCxnSpPr>
          <p:nvPr/>
        </p:nvCxnSpPr>
        <p:spPr>
          <a:xfrm flipH="1">
            <a:off x="2913582" y="5021725"/>
            <a:ext cx="12009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1A7C501-64A7-4002-A4FE-BB5FECB7B3B6}"/>
              </a:ext>
            </a:extLst>
          </p:cNvPr>
          <p:cNvCxnSpPr>
            <a:cxnSpLocks/>
          </p:cNvCxnSpPr>
          <p:nvPr/>
        </p:nvCxnSpPr>
        <p:spPr>
          <a:xfrm flipV="1">
            <a:off x="4114488" y="4421456"/>
            <a:ext cx="0" cy="307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29BD023-FBB5-49B7-BA1E-5B876D70AE7A}"/>
              </a:ext>
            </a:extLst>
          </p:cNvPr>
          <p:cNvCxnSpPr>
            <a:cxnSpLocks/>
          </p:cNvCxnSpPr>
          <p:nvPr/>
        </p:nvCxnSpPr>
        <p:spPr>
          <a:xfrm flipV="1">
            <a:off x="4117598" y="4713815"/>
            <a:ext cx="0" cy="307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B1CF5CD-7CB8-4A64-BF4D-3139BCA20956}"/>
              </a:ext>
            </a:extLst>
          </p:cNvPr>
          <p:cNvSpPr txBox="1"/>
          <p:nvPr/>
        </p:nvSpPr>
        <p:spPr>
          <a:xfrm>
            <a:off x="4111119" y="455826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00F132-2479-4B65-93A3-4EC34901A957}"/>
              </a:ext>
            </a:extLst>
          </p:cNvPr>
          <p:cNvSpPr txBox="1"/>
          <p:nvPr/>
        </p:nvSpPr>
        <p:spPr>
          <a:xfrm>
            <a:off x="3461439" y="504054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15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2644</TotalTime>
  <Words>51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Christensen</dc:creator>
  <cp:lastModifiedBy>Samuel Christensen</cp:lastModifiedBy>
  <cp:revision>12</cp:revision>
  <dcterms:created xsi:type="dcterms:W3CDTF">2020-09-30T13:38:26Z</dcterms:created>
  <dcterms:modified xsi:type="dcterms:W3CDTF">2021-02-02T19:39:31Z</dcterms:modified>
</cp:coreProperties>
</file>