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EC96-0E7E-45E9-9221-67E443250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49F79-9AD1-4946-B057-668234973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6E79-1F32-4931-B351-26CEC4C8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6FD8-7704-4A8F-8613-D6188AF1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BBBA-C8A8-4D26-91A6-36ABBB48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CA10-A36A-494C-80A1-F42D1084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7B3C2-5CE2-41B5-9D12-C6A6F9114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7D62-CFA4-4181-AABA-FFC3CB53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AA23-065C-48CC-8DDE-E20BDFA8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F272-80E7-4F9A-9DCB-B0ED824B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0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BA886-2FD8-4633-A9A5-6A0E71EB7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45E9A-AEAB-4187-8A11-21E80BDBC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E6B5-5DD5-48E6-9887-A19D6A62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D79C-31E4-47E2-9E76-4B42BD95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E865-B865-4F17-8275-66F34B1A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F896-89C0-4128-B016-4F7294FA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A080-7E53-417E-B933-512BDD79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7DC3-DBF4-4BE5-8819-1FA80A21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C61B-FF88-42F2-8CBE-425472B3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DD77-CEB5-4BC4-8B7D-99FB096D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1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0077-A3F5-4A95-ADD3-87A14C5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1EC4F-EE3A-407E-8343-47C3A3730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1EFE-B17D-41E9-B424-B94702BE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FFC8-0886-43AB-BAD9-EEB7D48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397A-7F41-4A6E-A4B7-2688D76D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61D-7815-4394-8BB4-69B8E39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F0C5-4517-4EA5-AFEB-3071C195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3D48-4174-4FED-981C-E133B1417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85A-681C-410D-A4CF-F0B5B1AD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C6123-2E0B-453F-BB3A-77CF104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5E8DB-D3BA-4FCE-B421-0FCB84F1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80C2-B4DE-4043-8F50-F40865DD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FFD0-3527-4035-819D-72D0E6E3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C8E85-2812-45EE-A206-B0231AEE6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4E13C-7850-48A3-8FF3-367B6B430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11654-6855-4CDE-88D7-256AF818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C7244-24CA-44E7-93C3-EA42A2F2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7C0A8-06FE-4910-B303-49790375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D8E4F-E467-4910-8C20-9CFE91C6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B0D6-D5B4-4662-AD39-3E5F6321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BD367-0B30-4480-9EBE-BCF0D6E8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914E-1E47-48E1-BD63-4BCFC12B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0BEFF-F2C8-4AE2-A5FB-98E0CC7A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F702B-CA59-44E1-B292-558BAE2B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0230F-F0C4-41B8-9C2C-170881DF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EE21-25CB-4637-ACA3-B26B301C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EF65-BDEB-48F5-9849-622250D5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87DD-4E7F-4D43-A60B-9C11E6D2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F0B9C-8574-45D4-840E-4F38CCCA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35ED1-972E-43C9-9F5D-60329989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7BA20-383D-47EC-87C1-8CA207F3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BF6F8-F2DF-42E2-9FE9-D375714E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083E-BFB0-4F7C-AB1E-0D75DA61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47728-BBB2-417C-A186-F3BFAB00C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2EC22-CDCC-4BF4-AFEF-1B79488AD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82A7-A8AD-4511-9AAB-94C46CFB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BE50-3617-4DAE-B155-DDCA8FC2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3C9D9-B5BA-4F48-BA3D-971F073C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FC9E-2857-4CCB-A451-B6ECB256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8B9C-8896-4D91-AF39-23B25145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7ACD-82FB-41F9-BBDA-B879D2474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8CC7-AC86-4910-8644-483E7C0D135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D360-A522-4217-B1D9-C7C9A320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E643-2831-467C-82A7-F450202AF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039A-1669-4E85-909A-2BB42CB5B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A506FEF-EAE8-4239-905E-F27371CA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002821"/>
            <a:ext cx="12192000" cy="51258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E4EEBF-3CA1-4CBC-B4FD-2D3235DF87C3}"/>
              </a:ext>
            </a:extLst>
          </p:cNvPr>
          <p:cNvSpPr/>
          <p:nvPr/>
        </p:nvSpPr>
        <p:spPr>
          <a:xfrm>
            <a:off x="8141918" y="3682652"/>
            <a:ext cx="3900082" cy="2459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able, computer, photo, monitor&#10;&#10;Description automatically generated">
            <a:extLst>
              <a:ext uri="{FF2B5EF4-FFF2-40B4-BE49-F238E27FC236}">
                <a16:creationId xmlns:a16="http://schemas.microsoft.com/office/drawing/2014/main" id="{BDD2B2C5-96BF-42DA-803F-62D8DAAF1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3653613"/>
            <a:ext cx="3305175" cy="23686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6B3C54-67C8-40CC-ADC7-1F18451E904D}"/>
              </a:ext>
            </a:extLst>
          </p:cNvPr>
          <p:cNvSpPr/>
          <p:nvPr/>
        </p:nvSpPr>
        <p:spPr>
          <a:xfrm>
            <a:off x="8782050" y="3653613"/>
            <a:ext cx="2705100" cy="25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5E3497-381D-4F2B-94BD-1D319B2BB032}"/>
              </a:ext>
            </a:extLst>
          </p:cNvPr>
          <p:cNvSpPr/>
          <p:nvPr/>
        </p:nvSpPr>
        <p:spPr>
          <a:xfrm rot="5400000">
            <a:off x="10219124" y="4420802"/>
            <a:ext cx="2436405" cy="243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50B3D-53EB-4D25-84BC-7EC5D5A8833A}"/>
              </a:ext>
            </a:extLst>
          </p:cNvPr>
          <p:cNvSpPr/>
          <p:nvPr/>
        </p:nvSpPr>
        <p:spPr>
          <a:xfrm rot="5400000">
            <a:off x="7028249" y="2439601"/>
            <a:ext cx="2436405" cy="243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F7E52F-A9AC-430C-B8B0-E1CF1A995BBA}"/>
              </a:ext>
            </a:extLst>
          </p:cNvPr>
          <p:cNvSpPr/>
          <p:nvPr/>
        </p:nvSpPr>
        <p:spPr>
          <a:xfrm rot="10800000">
            <a:off x="7946843" y="3299687"/>
            <a:ext cx="2436405" cy="243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A6B0AF-7DA6-4D45-8870-D3B10FDC79E9}"/>
              </a:ext>
            </a:extLst>
          </p:cNvPr>
          <p:cNvSpPr/>
          <p:nvPr/>
        </p:nvSpPr>
        <p:spPr>
          <a:xfrm rot="5400000">
            <a:off x="3026955" y="2439602"/>
            <a:ext cx="2436405" cy="243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539B15-7348-45C4-8ADA-0FC8D1C0EB40}"/>
              </a:ext>
            </a:extLst>
          </p:cNvPr>
          <p:cNvSpPr/>
          <p:nvPr/>
        </p:nvSpPr>
        <p:spPr>
          <a:xfrm rot="10800000">
            <a:off x="3945549" y="3299688"/>
            <a:ext cx="2436405" cy="243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9CAAC1-F39E-45CD-91A4-DB1C2E9EF3FE}"/>
              </a:ext>
            </a:extLst>
          </p:cNvPr>
          <p:cNvSpPr/>
          <p:nvPr/>
        </p:nvSpPr>
        <p:spPr>
          <a:xfrm rot="5400000">
            <a:off x="-1005314" y="2393803"/>
            <a:ext cx="2436405" cy="243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D9526-362C-4E4F-ACA4-A0C4E7489ED8}"/>
              </a:ext>
            </a:extLst>
          </p:cNvPr>
          <p:cNvSpPr/>
          <p:nvPr/>
        </p:nvSpPr>
        <p:spPr>
          <a:xfrm rot="10800000">
            <a:off x="-86720" y="3311039"/>
            <a:ext cx="2436405" cy="243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BFAEB998-17FD-4C3C-B900-890AA57E909F}"/>
              </a:ext>
            </a:extLst>
          </p:cNvPr>
          <p:cNvSpPr/>
          <p:nvPr/>
        </p:nvSpPr>
        <p:spPr>
          <a:xfrm rot="16200000">
            <a:off x="1981757" y="148386"/>
            <a:ext cx="101672" cy="1783171"/>
          </a:xfrm>
          <a:prstGeom prst="righ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C7D7F3-3A95-44CE-AC8C-C4B1937247A2}"/>
              </a:ext>
            </a:extLst>
          </p:cNvPr>
          <p:cNvSpPr txBox="1"/>
          <p:nvPr/>
        </p:nvSpPr>
        <p:spPr>
          <a:xfrm>
            <a:off x="1279823" y="61980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</a:t>
            </a:r>
            <a:r>
              <a:rPr lang="el-GR" dirty="0"/>
              <a:t>μ</a:t>
            </a:r>
            <a:r>
              <a:rPr lang="en-US" dirty="0"/>
              <a:t>m, </a:t>
            </a:r>
            <a:r>
              <a:rPr lang="en-US" dirty="0" err="1"/>
              <a:t>R</a:t>
            </a:r>
            <a:r>
              <a:rPr lang="en-US" baseline="-25000" dirty="0" err="1"/>
              <a:t>p</a:t>
            </a:r>
            <a:r>
              <a:rPr lang="en-US" dirty="0"/>
              <a:t>=2.0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8CDD80F3-F528-427E-B717-6252DFADCCDA}"/>
              </a:ext>
            </a:extLst>
          </p:cNvPr>
          <p:cNvSpPr/>
          <p:nvPr/>
        </p:nvSpPr>
        <p:spPr>
          <a:xfrm rot="16200000">
            <a:off x="5969622" y="-145234"/>
            <a:ext cx="98362" cy="2436405"/>
          </a:xfrm>
          <a:prstGeom prst="righ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12F71-883D-4058-A706-36457BF7E081}"/>
              </a:ext>
            </a:extLst>
          </p:cNvPr>
          <p:cNvSpPr txBox="1"/>
          <p:nvPr/>
        </p:nvSpPr>
        <p:spPr>
          <a:xfrm>
            <a:off x="5239583" y="66605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r>
              <a:rPr lang="el-GR" dirty="0"/>
              <a:t>μ</a:t>
            </a:r>
            <a:r>
              <a:rPr lang="en-US" dirty="0"/>
              <a:t>m , </a:t>
            </a:r>
            <a:r>
              <a:rPr lang="en-US" dirty="0" err="1"/>
              <a:t>R</a:t>
            </a:r>
            <a:r>
              <a:rPr lang="en-US" baseline="-25000" dirty="0" err="1"/>
              <a:t>p</a:t>
            </a:r>
            <a:r>
              <a:rPr lang="en-US" dirty="0"/>
              <a:t>=2.0 </a:t>
            </a: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D0ED27E1-B080-4643-B0A4-94BA5A85A913}"/>
              </a:ext>
            </a:extLst>
          </p:cNvPr>
          <p:cNvSpPr/>
          <p:nvPr/>
        </p:nvSpPr>
        <p:spPr>
          <a:xfrm rot="16200000">
            <a:off x="10039910" y="248495"/>
            <a:ext cx="98363" cy="1604427"/>
          </a:xfrm>
          <a:prstGeom prst="rightBracket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DF8FD-9FB4-43BB-8AB3-A19D3470CD44}"/>
              </a:ext>
            </a:extLst>
          </p:cNvPr>
          <p:cNvSpPr txBox="1"/>
          <p:nvPr/>
        </p:nvSpPr>
        <p:spPr>
          <a:xfrm>
            <a:off x="9353737" y="65111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</a:t>
            </a:r>
            <a:r>
              <a:rPr lang="el-GR" dirty="0"/>
              <a:t>μ</a:t>
            </a:r>
            <a:r>
              <a:rPr lang="en-US" dirty="0"/>
              <a:t>m , </a:t>
            </a:r>
            <a:r>
              <a:rPr lang="en-US" dirty="0" err="1"/>
              <a:t>R</a:t>
            </a:r>
            <a:r>
              <a:rPr lang="en-US" baseline="-25000" dirty="0" err="1"/>
              <a:t>p</a:t>
            </a:r>
            <a:r>
              <a:rPr lang="en-US" dirty="0"/>
              <a:t>=2.0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FDE0F1F-90B2-4BC5-B177-4526E12083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6" t="30830" r="21213" b="29170"/>
          <a:stretch/>
        </p:blipFill>
        <p:spPr>
          <a:xfrm>
            <a:off x="8102479" y="3429000"/>
            <a:ext cx="3524101" cy="3020746"/>
          </a:xfrm>
          <a:prstGeom prst="rect">
            <a:avLst/>
          </a:prstGeom>
        </p:spPr>
      </p:pic>
      <p:pic>
        <p:nvPicPr>
          <p:cNvPr id="5" name="Picture 4" descr="A close up of an umbrella&#10;&#10;Description automatically generated">
            <a:extLst>
              <a:ext uri="{FF2B5EF4-FFF2-40B4-BE49-F238E27FC236}">
                <a16:creationId xmlns:a16="http://schemas.microsoft.com/office/drawing/2014/main" id="{609B138D-F447-4BDF-BD19-1A382A20FD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8" t="32657" r="16451" b="29082"/>
          <a:stretch/>
        </p:blipFill>
        <p:spPr>
          <a:xfrm>
            <a:off x="62696" y="3554296"/>
            <a:ext cx="3729286" cy="284906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F8F5DEE-14DF-4539-A83A-152AF86D9E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5" t="30725" r="15074" b="27733"/>
          <a:stretch/>
        </p:blipFill>
        <p:spPr>
          <a:xfrm>
            <a:off x="3976846" y="3390832"/>
            <a:ext cx="3954514" cy="3155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A80107-0D0D-4AF5-8D35-C9F0C18B2A96}"/>
              </a:ext>
            </a:extLst>
          </p:cNvPr>
          <p:cNvSpPr/>
          <p:nvPr/>
        </p:nvSpPr>
        <p:spPr>
          <a:xfrm>
            <a:off x="375723" y="656137"/>
            <a:ext cx="11296357" cy="476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Experiments from J. Kim, et al.</a:t>
            </a:r>
            <a:r>
              <a:rPr lang="en-US" dirty="0"/>
              <a:t>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62664-DEAD-4045-AA23-988533986CE2}"/>
              </a:ext>
            </a:extLst>
          </p:cNvPr>
          <p:cNvSpPr/>
          <p:nvPr/>
        </p:nvSpPr>
        <p:spPr>
          <a:xfrm>
            <a:off x="430288" y="3705907"/>
            <a:ext cx="3978285" cy="264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Theoretical prediction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7CDFF-135D-4020-B1CC-FF7CFB971CBD}"/>
              </a:ext>
            </a:extLst>
          </p:cNvPr>
          <p:cNvSpPr/>
          <p:nvPr/>
        </p:nvSpPr>
        <p:spPr>
          <a:xfrm>
            <a:off x="114528" y="3513315"/>
            <a:ext cx="284463" cy="3155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6FE95-7478-472B-96E8-D1AE4B16E636}"/>
              </a:ext>
            </a:extLst>
          </p:cNvPr>
          <p:cNvSpPr/>
          <p:nvPr/>
        </p:nvSpPr>
        <p:spPr>
          <a:xfrm>
            <a:off x="150000" y="5946442"/>
            <a:ext cx="11522080" cy="392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75870D-60B2-4845-9C4B-2527544C7E62}"/>
              </a:ext>
            </a:extLst>
          </p:cNvPr>
          <p:cNvSpPr/>
          <p:nvPr/>
        </p:nvSpPr>
        <p:spPr>
          <a:xfrm>
            <a:off x="4115975" y="3498278"/>
            <a:ext cx="284463" cy="2710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A71432-5C1A-4DE5-B137-D148053574ED}"/>
              </a:ext>
            </a:extLst>
          </p:cNvPr>
          <p:cNvSpPr/>
          <p:nvPr/>
        </p:nvSpPr>
        <p:spPr>
          <a:xfrm>
            <a:off x="8213520" y="3447021"/>
            <a:ext cx="284463" cy="3155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B9A4E4-B81A-4199-A91F-3593F4FDF8E4}"/>
              </a:ext>
            </a:extLst>
          </p:cNvPr>
          <p:cNvSpPr txBox="1"/>
          <p:nvPr/>
        </p:nvSpPr>
        <p:spPr>
          <a:xfrm>
            <a:off x="4620870" y="5772216"/>
            <a:ext cx="277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focusing position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7F161B-5270-4FD8-9F1F-FBF7AD7B47D8}"/>
              </a:ext>
            </a:extLst>
          </p:cNvPr>
          <p:cNvSpPr/>
          <p:nvPr/>
        </p:nvSpPr>
        <p:spPr>
          <a:xfrm>
            <a:off x="4574656" y="5909257"/>
            <a:ext cx="95250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14582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6</cp:revision>
  <dcterms:created xsi:type="dcterms:W3CDTF">2020-09-11T18:54:00Z</dcterms:created>
  <dcterms:modified xsi:type="dcterms:W3CDTF">2021-08-21T20:29:10Z</dcterms:modified>
</cp:coreProperties>
</file>